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10"/>
  </p:notesMasterIdLst>
  <p:handoutMasterIdLst>
    <p:handoutMasterId r:id="rId11"/>
  </p:handoutMasterIdLst>
  <p:sldIdLst>
    <p:sldId id="1042" r:id="rId6"/>
    <p:sldId id="2147482080" r:id="rId7"/>
    <p:sldId id="2147482460" r:id="rId8"/>
    <p:sldId id="2147482461" r:id="rId9"/>
  </p:sldIdLst>
  <p:sldSz cx="12192000" cy="6858000"/>
  <p:notesSz cx="6858000" cy="9144000"/>
  <p:embeddedFontLst>
    <p:embeddedFont>
      <p:font typeface="Segoe UI" panose="020B0502040204020203" pitchFamily="34" charset="0"/>
      <p:regular r:id="rId12"/>
      <p:bold r:id="rId13"/>
      <p:italic r:id="rId14"/>
      <p:boldItalic r:id="rId15"/>
    </p:embeddedFont>
    <p:embeddedFont>
      <p:font typeface="Ubuntu" panose="020B0504030602030204" pitchFamily="34" charset="0"/>
      <p:regular r:id="rId16"/>
      <p:bold r:id="rId17"/>
      <p:italic r:id="rId18"/>
      <p:boldItalic r:id="rId19"/>
    </p:embeddedFont>
    <p:embeddedFont>
      <p:font typeface="Ubuntu Light" panose="020B0304030602030204" pitchFamily="34" charset="0"/>
      <p:regular r:id="rId20"/>
      <p:italic r:id="rId21"/>
    </p:embeddedFont>
    <p:embeddedFont>
      <p:font typeface="Ubuntu Medium" panose="020B0604030602030204" pitchFamily="34" charset="0"/>
      <p:regular r:id="rId22"/>
      <p:italic r:id="rId23"/>
    </p:embeddedFont>
    <p:embeddedFont>
      <p:font typeface="Verdana" panose="020B0604030504040204" pitchFamily="34" charset="0"/>
      <p:regular r:id="rId24"/>
      <p:bold r:id="rId25"/>
      <p:italic r:id="rId26"/>
      <p:boldItalic r:id="rId27"/>
    </p:embeddedFont>
  </p:embeddedFontLst>
  <p:custDataLst>
    <p:tags r:id="rId2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3E03F2-CBFC-45BA-A04F-BD9982D7755D}">
          <p14:sldIdLst>
            <p14:sldId id="1042"/>
            <p14:sldId id="2147482080"/>
            <p14:sldId id="2147482460"/>
            <p14:sldId id="2147482461"/>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AFE3"/>
    <a:srgbClr val="181818"/>
    <a:srgbClr val="00E0CB"/>
    <a:srgbClr val="383B4E"/>
    <a:srgbClr val="09A195"/>
    <a:srgbClr val="0E6466"/>
    <a:srgbClr val="C7C7C7"/>
    <a:srgbClr val="12ABDB"/>
    <a:srgbClr val="000000"/>
    <a:srgbClr val="272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02532-86A4-4141-913B-301CBAEFE2D9}" v="8" dt="2025-05-28T16:31:16.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49" autoAdjust="0"/>
  </p:normalViewPr>
  <p:slideViewPr>
    <p:cSldViewPr snapToGrid="0">
      <p:cViewPr varScale="1">
        <p:scale>
          <a:sx n="107" d="100"/>
          <a:sy n="107" d="100"/>
        </p:scale>
        <p:origin x="636" y="102"/>
      </p:cViewPr>
      <p:guideLst>
        <p:guide orient="horz" pos="234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gs" Target="tags/tag1.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a, Sumit" userId="54a9b267-cb5b-4bdc-afd6-b70a1a11eac7" providerId="ADAL" clId="{FAE8C5D4-BE7A-4013-A11F-83EC19389C11}"/>
    <pc:docChg chg="custSel modSld">
      <pc:chgData name="Sharma, Sumit" userId="54a9b267-cb5b-4bdc-afd6-b70a1a11eac7" providerId="ADAL" clId="{FAE8C5D4-BE7A-4013-A11F-83EC19389C11}" dt="2025-05-13T11:49:41.848" v="35" actId="14100"/>
      <pc:docMkLst>
        <pc:docMk/>
      </pc:docMkLst>
      <pc:sldChg chg="addSp delSp modSp mod">
        <pc:chgData name="Sharma, Sumit" userId="54a9b267-cb5b-4bdc-afd6-b70a1a11eac7" providerId="ADAL" clId="{FAE8C5D4-BE7A-4013-A11F-83EC19389C11}" dt="2025-05-13T11:49:41.848" v="35" actId="14100"/>
        <pc:sldMkLst>
          <pc:docMk/>
          <pc:sldMk cId="3441743011" sldId="2147482461"/>
        </pc:sldMkLst>
        <pc:spChg chg="add mod">
          <ac:chgData name="Sharma, Sumit" userId="54a9b267-cb5b-4bdc-afd6-b70a1a11eac7" providerId="ADAL" clId="{FAE8C5D4-BE7A-4013-A11F-83EC19389C11}" dt="2025-05-13T11:48:08.216" v="21" actId="1076"/>
          <ac:spMkLst>
            <pc:docMk/>
            <pc:sldMk cId="3441743011" sldId="2147482461"/>
            <ac:spMk id="10" creationId="{4912729B-0C5D-8B6C-89FB-3FFE350FFE51}"/>
          </ac:spMkLst>
        </pc:spChg>
        <pc:spChg chg="add mod">
          <ac:chgData name="Sharma, Sumit" userId="54a9b267-cb5b-4bdc-afd6-b70a1a11eac7" providerId="ADAL" clId="{FAE8C5D4-BE7A-4013-A11F-83EC19389C11}" dt="2025-05-13T11:48:34.562" v="28" actId="1076"/>
          <ac:spMkLst>
            <pc:docMk/>
            <pc:sldMk cId="3441743011" sldId="2147482461"/>
            <ac:spMk id="11" creationId="{ECF507B2-CD09-E4DD-E6C4-8D1BECF40754}"/>
          </ac:spMkLst>
        </pc:spChg>
        <pc:spChg chg="mod">
          <ac:chgData name="Sharma, Sumit" userId="54a9b267-cb5b-4bdc-afd6-b70a1a11eac7" providerId="ADAL" clId="{FAE8C5D4-BE7A-4013-A11F-83EC19389C11}" dt="2025-05-13T11:47:20.488" v="16" actId="1076"/>
          <ac:spMkLst>
            <pc:docMk/>
            <pc:sldMk cId="3441743011" sldId="2147482461"/>
            <ac:spMk id="23" creationId="{66C705D1-D6FC-B9F5-986D-E9981D8160B9}"/>
          </ac:spMkLst>
        </pc:spChg>
        <pc:spChg chg="mod">
          <ac:chgData name="Sharma, Sumit" userId="54a9b267-cb5b-4bdc-afd6-b70a1a11eac7" providerId="ADAL" clId="{FAE8C5D4-BE7A-4013-A11F-83EC19389C11}" dt="2025-05-13T11:49:05.478" v="31" actId="1076"/>
          <ac:spMkLst>
            <pc:docMk/>
            <pc:sldMk cId="3441743011" sldId="2147482461"/>
            <ac:spMk id="27" creationId="{186402F8-75BC-E74A-4F1F-24DF1DE72D9B}"/>
          </ac:spMkLst>
        </pc:spChg>
        <pc:spChg chg="mod">
          <ac:chgData name="Sharma, Sumit" userId="54a9b267-cb5b-4bdc-afd6-b70a1a11eac7" providerId="ADAL" clId="{FAE8C5D4-BE7A-4013-A11F-83EC19389C11}" dt="2025-05-13T11:47:02.207" v="14" actId="1076"/>
          <ac:spMkLst>
            <pc:docMk/>
            <pc:sldMk cId="3441743011" sldId="2147482461"/>
            <ac:spMk id="31" creationId="{BE2D0BDD-E943-A998-654D-8EBC41381F89}"/>
          </ac:spMkLst>
        </pc:spChg>
        <pc:spChg chg="mod">
          <ac:chgData name="Sharma, Sumit" userId="54a9b267-cb5b-4bdc-afd6-b70a1a11eac7" providerId="ADAL" clId="{FAE8C5D4-BE7A-4013-A11F-83EC19389C11}" dt="2025-05-13T11:47:20.488" v="16" actId="1076"/>
          <ac:spMkLst>
            <pc:docMk/>
            <pc:sldMk cId="3441743011" sldId="2147482461"/>
            <ac:spMk id="34" creationId="{4BA180F0-FC5E-B1D3-9CBA-387432716513}"/>
          </ac:spMkLst>
        </pc:spChg>
        <pc:spChg chg="mod">
          <ac:chgData name="Sharma, Sumit" userId="54a9b267-cb5b-4bdc-afd6-b70a1a11eac7" providerId="ADAL" clId="{FAE8C5D4-BE7A-4013-A11F-83EC19389C11}" dt="2025-05-13T11:49:05.478" v="31" actId="1076"/>
          <ac:spMkLst>
            <pc:docMk/>
            <pc:sldMk cId="3441743011" sldId="2147482461"/>
            <ac:spMk id="36" creationId="{BB1FA57A-7444-118A-5562-113A15759B51}"/>
          </ac:spMkLst>
        </pc:spChg>
        <pc:spChg chg="mod">
          <ac:chgData name="Sharma, Sumit" userId="54a9b267-cb5b-4bdc-afd6-b70a1a11eac7" providerId="ADAL" clId="{FAE8C5D4-BE7A-4013-A11F-83EC19389C11}" dt="2025-05-13T11:47:09.991" v="15" actId="1076"/>
          <ac:spMkLst>
            <pc:docMk/>
            <pc:sldMk cId="3441743011" sldId="2147482461"/>
            <ac:spMk id="43" creationId="{29033EE8-F5E3-B8FA-0789-A7E2876DD3EC}"/>
          </ac:spMkLst>
        </pc:spChg>
        <pc:spChg chg="mod">
          <ac:chgData name="Sharma, Sumit" userId="54a9b267-cb5b-4bdc-afd6-b70a1a11eac7" providerId="ADAL" clId="{FAE8C5D4-BE7A-4013-A11F-83EC19389C11}" dt="2025-05-13T11:48:42.589" v="29" actId="1076"/>
          <ac:spMkLst>
            <pc:docMk/>
            <pc:sldMk cId="3441743011" sldId="2147482461"/>
            <ac:spMk id="47" creationId="{C4E4181E-2C12-91DA-48C9-433113DD745F}"/>
          </ac:spMkLst>
        </pc:spChg>
        <pc:spChg chg="mod">
          <ac:chgData name="Sharma, Sumit" userId="54a9b267-cb5b-4bdc-afd6-b70a1a11eac7" providerId="ADAL" clId="{FAE8C5D4-BE7A-4013-A11F-83EC19389C11}" dt="2025-05-13T11:47:09.991" v="15" actId="1076"/>
          <ac:spMkLst>
            <pc:docMk/>
            <pc:sldMk cId="3441743011" sldId="2147482461"/>
            <ac:spMk id="53" creationId="{396E02D1-F966-A0CC-4A6F-BA6AF8C20885}"/>
          </ac:spMkLst>
        </pc:spChg>
        <pc:picChg chg="add mod ord">
          <ac:chgData name="Sharma, Sumit" userId="54a9b267-cb5b-4bdc-afd6-b70a1a11eac7" providerId="ADAL" clId="{FAE8C5D4-BE7A-4013-A11F-83EC19389C11}" dt="2025-05-13T11:47:02.207" v="14" actId="1076"/>
          <ac:picMkLst>
            <pc:docMk/>
            <pc:sldMk cId="3441743011" sldId="2147482461"/>
            <ac:picMk id="6" creationId="{E26905E9-B5B6-05E9-333D-AB7A583ACD2B}"/>
          </ac:picMkLst>
        </pc:picChg>
        <pc:picChg chg="add mod">
          <ac:chgData name="Sharma, Sumit" userId="54a9b267-cb5b-4bdc-afd6-b70a1a11eac7" providerId="ADAL" clId="{FAE8C5D4-BE7A-4013-A11F-83EC19389C11}" dt="2025-05-13T11:48:34.562" v="28" actId="1076"/>
          <ac:picMkLst>
            <pc:docMk/>
            <pc:sldMk cId="3441743011" sldId="2147482461"/>
            <ac:picMk id="13" creationId="{D4689EB8-044C-ADB3-35E7-615FC2C80CF8}"/>
          </ac:picMkLst>
        </pc:picChg>
        <pc:picChg chg="add mod">
          <ac:chgData name="Sharma, Sumit" userId="54a9b267-cb5b-4bdc-afd6-b70a1a11eac7" providerId="ADAL" clId="{FAE8C5D4-BE7A-4013-A11F-83EC19389C11}" dt="2025-05-13T11:48:34.562" v="28" actId="1076"/>
          <ac:picMkLst>
            <pc:docMk/>
            <pc:sldMk cId="3441743011" sldId="2147482461"/>
            <ac:picMk id="14" creationId="{3CCC4985-D8BF-FFCC-FCFF-A46D489097E9}"/>
          </ac:picMkLst>
        </pc:picChg>
        <pc:picChg chg="mod">
          <ac:chgData name="Sharma, Sumit" userId="54a9b267-cb5b-4bdc-afd6-b70a1a11eac7" providerId="ADAL" clId="{FAE8C5D4-BE7A-4013-A11F-83EC19389C11}" dt="2025-05-13T11:48:42.589" v="29" actId="1076"/>
          <ac:picMkLst>
            <pc:docMk/>
            <pc:sldMk cId="3441743011" sldId="2147482461"/>
            <ac:picMk id="48" creationId="{72460470-6AFD-7807-32D1-D5C7C1DB6546}"/>
          </ac:picMkLst>
        </pc:picChg>
        <pc:picChg chg="mod">
          <ac:chgData name="Sharma, Sumit" userId="54a9b267-cb5b-4bdc-afd6-b70a1a11eac7" providerId="ADAL" clId="{FAE8C5D4-BE7A-4013-A11F-83EC19389C11}" dt="2025-05-13T11:48:42.589" v="29" actId="1076"/>
          <ac:picMkLst>
            <pc:docMk/>
            <pc:sldMk cId="3441743011" sldId="2147482461"/>
            <ac:picMk id="73" creationId="{864D9E08-3625-4072-A022-984D250FE007}"/>
          </ac:picMkLst>
        </pc:picChg>
        <pc:picChg chg="add mod">
          <ac:chgData name="Sharma, Sumit" userId="54a9b267-cb5b-4bdc-afd6-b70a1a11eac7" providerId="ADAL" clId="{FAE8C5D4-BE7A-4013-A11F-83EC19389C11}" dt="2025-05-13T11:48:54.482" v="30" actId="167"/>
          <ac:picMkLst>
            <pc:docMk/>
            <pc:sldMk cId="3441743011" sldId="2147482461"/>
            <ac:picMk id="1026" creationId="{933BFE0B-14F6-A73D-F8C6-59D029C2CF0F}"/>
          </ac:picMkLst>
        </pc:picChg>
        <pc:cxnChg chg="mod">
          <ac:chgData name="Sharma, Sumit" userId="54a9b267-cb5b-4bdc-afd6-b70a1a11eac7" providerId="ADAL" clId="{FAE8C5D4-BE7A-4013-A11F-83EC19389C11}" dt="2025-05-13T11:47:02.207" v="14" actId="1076"/>
          <ac:cxnSpMkLst>
            <pc:docMk/>
            <pc:sldMk cId="3441743011" sldId="2147482461"/>
            <ac:cxnSpMk id="5" creationId="{7E93E68D-F3FD-8307-7E8D-992A353D65ED}"/>
          </ac:cxnSpMkLst>
        </pc:cxnChg>
        <pc:cxnChg chg="add mod">
          <ac:chgData name="Sharma, Sumit" userId="54a9b267-cb5b-4bdc-afd6-b70a1a11eac7" providerId="ADAL" clId="{FAE8C5D4-BE7A-4013-A11F-83EC19389C11}" dt="2025-05-13T11:48:08.216" v="21" actId="1076"/>
          <ac:cxnSpMkLst>
            <pc:docMk/>
            <pc:sldMk cId="3441743011" sldId="2147482461"/>
            <ac:cxnSpMk id="9" creationId="{BDF724AE-C360-4332-0FDC-A9E6D62FCB0B}"/>
          </ac:cxnSpMkLst>
        </pc:cxnChg>
        <pc:cxnChg chg="mod">
          <ac:chgData name="Sharma, Sumit" userId="54a9b267-cb5b-4bdc-afd6-b70a1a11eac7" providerId="ADAL" clId="{FAE8C5D4-BE7A-4013-A11F-83EC19389C11}" dt="2025-05-13T11:47:20.488" v="16" actId="1076"/>
          <ac:cxnSpMkLst>
            <pc:docMk/>
            <pc:sldMk cId="3441743011" sldId="2147482461"/>
            <ac:cxnSpMk id="22" creationId="{7FEF1535-BE50-7DCA-6032-B821D89E4D2B}"/>
          </ac:cxnSpMkLst>
        </pc:cxnChg>
        <pc:cxnChg chg="mod">
          <ac:chgData name="Sharma, Sumit" userId="54a9b267-cb5b-4bdc-afd6-b70a1a11eac7" providerId="ADAL" clId="{FAE8C5D4-BE7A-4013-A11F-83EC19389C11}" dt="2025-05-13T11:49:05.478" v="31" actId="1076"/>
          <ac:cxnSpMkLst>
            <pc:docMk/>
            <pc:sldMk cId="3441743011" sldId="2147482461"/>
            <ac:cxnSpMk id="26" creationId="{2FCBED92-B1E0-CC9E-C6E2-543671D82A54}"/>
          </ac:cxnSpMkLst>
        </pc:cxnChg>
        <pc:cxnChg chg="mod">
          <ac:chgData name="Sharma, Sumit" userId="54a9b267-cb5b-4bdc-afd6-b70a1a11eac7" providerId="ADAL" clId="{FAE8C5D4-BE7A-4013-A11F-83EC19389C11}" dt="2025-05-13T11:47:09.991" v="15" actId="1076"/>
          <ac:cxnSpMkLst>
            <pc:docMk/>
            <pc:sldMk cId="3441743011" sldId="2147482461"/>
            <ac:cxnSpMk id="40" creationId="{3215F6E4-DBE7-03AC-0654-49607884E746}"/>
          </ac:cxnSpMkLst>
        </pc:cxnChg>
      </pc:sldChg>
    </pc:docChg>
  </pc:docChgLst>
  <pc:docChgLst>
    <pc:chgData name="Sharma, Sumit" userId="54a9b267-cb5b-4bdc-afd6-b70a1a11eac7" providerId="ADAL" clId="{BBCD4B6A-1F26-4F7B-8A8E-D8C6AD122254}"/>
    <pc:docChg chg="undo custSel modSld">
      <pc:chgData name="Sharma, Sumit" userId="54a9b267-cb5b-4bdc-afd6-b70a1a11eac7" providerId="ADAL" clId="{BBCD4B6A-1F26-4F7B-8A8E-D8C6AD122254}" dt="2025-04-03T09:59:14.346" v="106" actId="478"/>
      <pc:docMkLst>
        <pc:docMk/>
      </pc:docMkLst>
      <pc:sldChg chg="addSp delSp modSp mod">
        <pc:chgData name="Sharma, Sumit" userId="54a9b267-cb5b-4bdc-afd6-b70a1a11eac7" providerId="ADAL" clId="{BBCD4B6A-1F26-4F7B-8A8E-D8C6AD122254}" dt="2025-04-03T09:59:14.346" v="106" actId="478"/>
        <pc:sldMkLst>
          <pc:docMk/>
          <pc:sldMk cId="3441743011" sldId="2147482461"/>
        </pc:sldMkLst>
        <pc:spChg chg="mod">
          <ac:chgData name="Sharma, Sumit" userId="54a9b267-cb5b-4bdc-afd6-b70a1a11eac7" providerId="ADAL" clId="{BBCD4B6A-1F26-4F7B-8A8E-D8C6AD122254}" dt="2025-04-02T09:53:59.175" v="47" actId="1076"/>
          <ac:spMkLst>
            <pc:docMk/>
            <pc:sldMk cId="3441743011" sldId="2147482461"/>
            <ac:spMk id="23" creationId="{66C705D1-D6FC-B9F5-986D-E9981D8160B9}"/>
          </ac:spMkLst>
        </pc:spChg>
        <pc:spChg chg="mod">
          <ac:chgData name="Sharma, Sumit" userId="54a9b267-cb5b-4bdc-afd6-b70a1a11eac7" providerId="ADAL" clId="{BBCD4B6A-1F26-4F7B-8A8E-D8C6AD122254}" dt="2025-04-02T09:42:12.113" v="16" actId="1076"/>
          <ac:spMkLst>
            <pc:docMk/>
            <pc:sldMk cId="3441743011" sldId="2147482461"/>
            <ac:spMk id="24" creationId="{F0098754-CF02-07BF-64B3-2E3F64BB93CB}"/>
          </ac:spMkLst>
        </pc:spChg>
        <pc:spChg chg="mod">
          <ac:chgData name="Sharma, Sumit" userId="54a9b267-cb5b-4bdc-afd6-b70a1a11eac7" providerId="ADAL" clId="{BBCD4B6A-1F26-4F7B-8A8E-D8C6AD122254}" dt="2025-04-02T09:54:50.903" v="60"/>
          <ac:spMkLst>
            <pc:docMk/>
            <pc:sldMk cId="3441743011" sldId="2147482461"/>
            <ac:spMk id="27" creationId="{186402F8-75BC-E74A-4F1F-24DF1DE72D9B}"/>
          </ac:spMkLst>
        </pc:spChg>
        <pc:spChg chg="add del mod">
          <ac:chgData name="Sharma, Sumit" userId="54a9b267-cb5b-4bdc-afd6-b70a1a11eac7" providerId="ADAL" clId="{BBCD4B6A-1F26-4F7B-8A8E-D8C6AD122254}" dt="2025-04-02T09:54:56.462" v="61" actId="1076"/>
          <ac:spMkLst>
            <pc:docMk/>
            <pc:sldMk cId="3441743011" sldId="2147482461"/>
            <ac:spMk id="28" creationId="{3FE00D78-5EDB-BB3C-C747-868A30BA23E6}"/>
          </ac:spMkLst>
        </pc:spChg>
        <pc:spChg chg="mod">
          <ac:chgData name="Sharma, Sumit" userId="54a9b267-cb5b-4bdc-afd6-b70a1a11eac7" providerId="ADAL" clId="{BBCD4B6A-1F26-4F7B-8A8E-D8C6AD122254}" dt="2025-04-02T09:40:23.303" v="6" actId="1076"/>
          <ac:spMkLst>
            <pc:docMk/>
            <pc:sldMk cId="3441743011" sldId="2147482461"/>
            <ac:spMk id="30" creationId="{D0994930-4CA3-4D8C-C780-7124AD792FEC}"/>
          </ac:spMkLst>
        </pc:spChg>
        <pc:spChg chg="mod">
          <ac:chgData name="Sharma, Sumit" userId="54a9b267-cb5b-4bdc-afd6-b70a1a11eac7" providerId="ADAL" clId="{BBCD4B6A-1F26-4F7B-8A8E-D8C6AD122254}" dt="2025-04-02T09:53:22.308" v="44" actId="1076"/>
          <ac:spMkLst>
            <pc:docMk/>
            <pc:sldMk cId="3441743011" sldId="2147482461"/>
            <ac:spMk id="31" creationId="{BE2D0BDD-E943-A998-654D-8EBC41381F89}"/>
          </ac:spMkLst>
        </pc:spChg>
        <pc:spChg chg="mod">
          <ac:chgData name="Sharma, Sumit" userId="54a9b267-cb5b-4bdc-afd6-b70a1a11eac7" providerId="ADAL" clId="{BBCD4B6A-1F26-4F7B-8A8E-D8C6AD122254}" dt="2025-04-02T09:53:59.175" v="47" actId="1076"/>
          <ac:spMkLst>
            <pc:docMk/>
            <pc:sldMk cId="3441743011" sldId="2147482461"/>
            <ac:spMk id="34" creationId="{4BA180F0-FC5E-B1D3-9CBA-387432716513}"/>
          </ac:spMkLst>
        </pc:spChg>
        <pc:spChg chg="mod">
          <ac:chgData name="Sharma, Sumit" userId="54a9b267-cb5b-4bdc-afd6-b70a1a11eac7" providerId="ADAL" clId="{BBCD4B6A-1F26-4F7B-8A8E-D8C6AD122254}" dt="2025-04-02T09:54:45.709" v="56" actId="1076"/>
          <ac:spMkLst>
            <pc:docMk/>
            <pc:sldMk cId="3441743011" sldId="2147482461"/>
            <ac:spMk id="36" creationId="{BB1FA57A-7444-118A-5562-113A15759B51}"/>
          </ac:spMkLst>
        </pc:spChg>
        <pc:spChg chg="add mod">
          <ac:chgData name="Sharma, Sumit" userId="54a9b267-cb5b-4bdc-afd6-b70a1a11eac7" providerId="ADAL" clId="{BBCD4B6A-1F26-4F7B-8A8E-D8C6AD122254}" dt="2025-04-02T09:53:06.517" v="42" actId="1076"/>
          <ac:spMkLst>
            <pc:docMk/>
            <pc:sldMk cId="3441743011" sldId="2147482461"/>
            <ac:spMk id="38" creationId="{35438A58-1C7C-82E0-F5E3-B8F901A4634C}"/>
          </ac:spMkLst>
        </pc:spChg>
        <pc:spChg chg="mod">
          <ac:chgData name="Sharma, Sumit" userId="54a9b267-cb5b-4bdc-afd6-b70a1a11eac7" providerId="ADAL" clId="{BBCD4B6A-1F26-4F7B-8A8E-D8C6AD122254}" dt="2025-04-02T09:53:46.142" v="46" actId="1076"/>
          <ac:spMkLst>
            <pc:docMk/>
            <pc:sldMk cId="3441743011" sldId="2147482461"/>
            <ac:spMk id="43" creationId="{29033EE8-F5E3-B8FA-0789-A7E2876DD3EC}"/>
          </ac:spMkLst>
        </pc:spChg>
        <pc:spChg chg="add mod">
          <ac:chgData name="Sharma, Sumit" userId="54a9b267-cb5b-4bdc-afd6-b70a1a11eac7" providerId="ADAL" clId="{BBCD4B6A-1F26-4F7B-8A8E-D8C6AD122254}" dt="2025-04-02T09:54:09.247" v="49" actId="1076"/>
          <ac:spMkLst>
            <pc:docMk/>
            <pc:sldMk cId="3441743011" sldId="2147482461"/>
            <ac:spMk id="45" creationId="{1BD8F6DC-C106-785F-CB35-55DA9D3293B8}"/>
          </ac:spMkLst>
        </pc:spChg>
        <pc:spChg chg="mod">
          <ac:chgData name="Sharma, Sumit" userId="54a9b267-cb5b-4bdc-afd6-b70a1a11eac7" providerId="ADAL" clId="{BBCD4B6A-1F26-4F7B-8A8E-D8C6AD122254}" dt="2025-04-02T09:43:43.166" v="29" actId="1076"/>
          <ac:spMkLst>
            <pc:docMk/>
            <pc:sldMk cId="3441743011" sldId="2147482461"/>
            <ac:spMk id="47" creationId="{C4E4181E-2C12-91DA-48C9-433113DD745F}"/>
          </ac:spMkLst>
        </pc:spChg>
        <pc:spChg chg="add mod">
          <ac:chgData name="Sharma, Sumit" userId="54a9b267-cb5b-4bdc-afd6-b70a1a11eac7" providerId="ADAL" clId="{BBCD4B6A-1F26-4F7B-8A8E-D8C6AD122254}" dt="2025-04-02T09:54:09.247" v="49" actId="1076"/>
          <ac:spMkLst>
            <pc:docMk/>
            <pc:sldMk cId="3441743011" sldId="2147482461"/>
            <ac:spMk id="51" creationId="{7A32D34B-5C98-5BAB-1D0A-B7A5D7948A26}"/>
          </ac:spMkLst>
        </pc:spChg>
        <pc:spChg chg="add mod">
          <ac:chgData name="Sharma, Sumit" userId="54a9b267-cb5b-4bdc-afd6-b70a1a11eac7" providerId="ADAL" clId="{BBCD4B6A-1F26-4F7B-8A8E-D8C6AD122254}" dt="2025-04-03T07:12:02.917" v="94" actId="20577"/>
          <ac:spMkLst>
            <pc:docMk/>
            <pc:sldMk cId="3441743011" sldId="2147482461"/>
            <ac:spMk id="53" creationId="{396E02D1-F966-A0CC-4A6F-BA6AF8C20885}"/>
          </ac:spMkLst>
        </pc:spChg>
        <pc:grpChg chg="mod">
          <ac:chgData name="Sharma, Sumit" userId="54a9b267-cb5b-4bdc-afd6-b70a1a11eac7" providerId="ADAL" clId="{BBCD4B6A-1F26-4F7B-8A8E-D8C6AD122254}" dt="2025-04-02T09:42:12.113" v="16" actId="1076"/>
          <ac:grpSpMkLst>
            <pc:docMk/>
            <pc:sldMk cId="3441743011" sldId="2147482461"/>
            <ac:grpSpMk id="65" creationId="{BB37D3FF-4ECF-5BC1-D4FD-E0FE6DE8EC1A}"/>
          </ac:grpSpMkLst>
        </pc:grpChg>
        <pc:grpChg chg="add del mod">
          <ac:chgData name="Sharma, Sumit" userId="54a9b267-cb5b-4bdc-afd6-b70a1a11eac7" providerId="ADAL" clId="{BBCD4B6A-1F26-4F7B-8A8E-D8C6AD122254}" dt="2025-04-02T09:54:56.462" v="61" actId="1076"/>
          <ac:grpSpMkLst>
            <pc:docMk/>
            <pc:sldMk cId="3441743011" sldId="2147482461"/>
            <ac:grpSpMk id="74" creationId="{8466DB8E-9A70-7B2B-446C-8363EDF03B78}"/>
          </ac:grpSpMkLst>
        </pc:grpChg>
        <pc:picChg chg="mod">
          <ac:chgData name="Sharma, Sumit" userId="54a9b267-cb5b-4bdc-afd6-b70a1a11eac7" providerId="ADAL" clId="{BBCD4B6A-1F26-4F7B-8A8E-D8C6AD122254}" dt="2025-04-02T09:42:12.113" v="16" actId="1076"/>
          <ac:picMkLst>
            <pc:docMk/>
            <pc:sldMk cId="3441743011" sldId="2147482461"/>
            <ac:picMk id="25" creationId="{5F083EDB-91F1-B979-8441-3108A4BA87BC}"/>
          </ac:picMkLst>
        </pc:picChg>
        <pc:picChg chg="mod">
          <ac:chgData name="Sharma, Sumit" userId="54a9b267-cb5b-4bdc-afd6-b70a1a11eac7" providerId="ADAL" clId="{BBCD4B6A-1F26-4F7B-8A8E-D8C6AD122254}" dt="2025-04-02T09:43:43.166" v="29" actId="1076"/>
          <ac:picMkLst>
            <pc:docMk/>
            <pc:sldMk cId="3441743011" sldId="2147482461"/>
            <ac:picMk id="48" creationId="{72460470-6AFD-7807-32D1-D5C7C1DB6546}"/>
          </ac:picMkLst>
        </pc:picChg>
        <pc:picChg chg="add mod modCrop">
          <ac:chgData name="Sharma, Sumit" userId="54a9b267-cb5b-4bdc-afd6-b70a1a11eac7" providerId="ADAL" clId="{BBCD4B6A-1F26-4F7B-8A8E-D8C6AD122254}" dt="2025-04-03T09:59:07.848" v="105" actId="1076"/>
          <ac:picMkLst>
            <pc:docMk/>
            <pc:sldMk cId="3441743011" sldId="2147482461"/>
            <ac:picMk id="55" creationId="{96C476AC-D0D4-92AF-57F7-B37D9757EA2A}"/>
          </ac:picMkLst>
        </pc:picChg>
        <pc:picChg chg="add del mod">
          <ac:chgData name="Sharma, Sumit" userId="54a9b267-cb5b-4bdc-afd6-b70a1a11eac7" providerId="ADAL" clId="{BBCD4B6A-1F26-4F7B-8A8E-D8C6AD122254}" dt="2025-04-02T09:55:02.673" v="62" actId="1076"/>
          <ac:picMkLst>
            <pc:docMk/>
            <pc:sldMk cId="3441743011" sldId="2147482461"/>
            <ac:picMk id="68" creationId="{74CBA1CE-20BF-2864-3350-6D733B324AA2}"/>
          </ac:picMkLst>
        </pc:picChg>
        <pc:picChg chg="mod">
          <ac:chgData name="Sharma, Sumit" userId="54a9b267-cb5b-4bdc-afd6-b70a1a11eac7" providerId="ADAL" clId="{BBCD4B6A-1F26-4F7B-8A8E-D8C6AD122254}" dt="2025-04-02T09:43:43.166" v="29" actId="1076"/>
          <ac:picMkLst>
            <pc:docMk/>
            <pc:sldMk cId="3441743011" sldId="2147482461"/>
            <ac:picMk id="73" creationId="{864D9E08-3625-4072-A022-984D250FE007}"/>
          </ac:picMkLst>
        </pc:picChg>
        <pc:cxnChg chg="mod">
          <ac:chgData name="Sharma, Sumit" userId="54a9b267-cb5b-4bdc-afd6-b70a1a11eac7" providerId="ADAL" clId="{BBCD4B6A-1F26-4F7B-8A8E-D8C6AD122254}" dt="2025-04-02T09:53:22.308" v="44" actId="1076"/>
          <ac:cxnSpMkLst>
            <pc:docMk/>
            <pc:sldMk cId="3441743011" sldId="2147482461"/>
            <ac:cxnSpMk id="5" creationId="{7E93E68D-F3FD-8307-7E8D-992A353D65ED}"/>
          </ac:cxnSpMkLst>
        </pc:cxnChg>
        <pc:cxnChg chg="mod">
          <ac:chgData name="Sharma, Sumit" userId="54a9b267-cb5b-4bdc-afd6-b70a1a11eac7" providerId="ADAL" clId="{BBCD4B6A-1F26-4F7B-8A8E-D8C6AD122254}" dt="2025-04-02T09:53:59.175" v="47" actId="1076"/>
          <ac:cxnSpMkLst>
            <pc:docMk/>
            <pc:sldMk cId="3441743011" sldId="2147482461"/>
            <ac:cxnSpMk id="22" creationId="{7FEF1535-BE50-7DCA-6032-B821D89E4D2B}"/>
          </ac:cxnSpMkLst>
        </pc:cxnChg>
        <pc:cxnChg chg="add mod">
          <ac:chgData name="Sharma, Sumit" userId="54a9b267-cb5b-4bdc-afd6-b70a1a11eac7" providerId="ADAL" clId="{BBCD4B6A-1F26-4F7B-8A8E-D8C6AD122254}" dt="2025-04-02T09:53:01.844" v="41" actId="1076"/>
          <ac:cxnSpMkLst>
            <pc:docMk/>
            <pc:sldMk cId="3441743011" sldId="2147482461"/>
            <ac:cxnSpMk id="37" creationId="{3467B0FE-003A-83D0-902A-2E4CF4EA14DE}"/>
          </ac:cxnSpMkLst>
        </pc:cxnChg>
        <pc:cxnChg chg="mod">
          <ac:chgData name="Sharma, Sumit" userId="54a9b267-cb5b-4bdc-afd6-b70a1a11eac7" providerId="ADAL" clId="{BBCD4B6A-1F26-4F7B-8A8E-D8C6AD122254}" dt="2025-04-02T09:53:46.142" v="46" actId="1076"/>
          <ac:cxnSpMkLst>
            <pc:docMk/>
            <pc:sldMk cId="3441743011" sldId="2147482461"/>
            <ac:cxnSpMk id="40" creationId="{3215F6E4-DBE7-03AC-0654-49607884E746}"/>
          </ac:cxnSpMkLst>
        </pc:cxnChg>
        <pc:cxnChg chg="add mod">
          <ac:chgData name="Sharma, Sumit" userId="54a9b267-cb5b-4bdc-afd6-b70a1a11eac7" providerId="ADAL" clId="{BBCD4B6A-1F26-4F7B-8A8E-D8C6AD122254}" dt="2025-04-02T09:54:09.247" v="49" actId="1076"/>
          <ac:cxnSpMkLst>
            <pc:docMk/>
            <pc:sldMk cId="3441743011" sldId="2147482461"/>
            <ac:cxnSpMk id="44" creationId="{C76CDAA7-3F0B-74F7-A6F8-8F5A46F4D2A8}"/>
          </ac:cxnSpMkLst>
        </pc:cxnChg>
      </pc:sldChg>
    </pc:docChg>
  </pc:docChgLst>
  <pc:docChgLst>
    <pc:chgData name="Sironi, Mauro" userId="321ece8a-31f0-4d91-b821-a4b76781ea3d" providerId="ADAL" clId="{70E02532-86A4-4141-913B-301CBAEFE2D9}"/>
    <pc:docChg chg="undo custSel modSld">
      <pc:chgData name="Sironi, Mauro" userId="321ece8a-31f0-4d91-b821-a4b76781ea3d" providerId="ADAL" clId="{70E02532-86A4-4141-913B-301CBAEFE2D9}" dt="2025-05-28T16:32:17.625" v="202" actId="1076"/>
      <pc:docMkLst>
        <pc:docMk/>
      </pc:docMkLst>
      <pc:sldChg chg="delSp modSp mod delAnim">
        <pc:chgData name="Sironi, Mauro" userId="321ece8a-31f0-4d91-b821-a4b76781ea3d" providerId="ADAL" clId="{70E02532-86A4-4141-913B-301CBAEFE2D9}" dt="2025-05-28T15:40:34.658" v="24" actId="1076"/>
        <pc:sldMkLst>
          <pc:docMk/>
          <pc:sldMk cId="3867533695" sldId="1042"/>
        </pc:sldMkLst>
        <pc:spChg chg="mod">
          <ac:chgData name="Sironi, Mauro" userId="321ece8a-31f0-4d91-b821-a4b76781ea3d" providerId="ADAL" clId="{70E02532-86A4-4141-913B-301CBAEFE2D9}" dt="2025-05-28T15:40:34.658" v="24" actId="1076"/>
          <ac:spMkLst>
            <pc:docMk/>
            <pc:sldMk cId="3867533695" sldId="1042"/>
            <ac:spMk id="2" creationId="{D65D8CDD-4C58-4EBA-861D-05FBDBE63743}"/>
          </ac:spMkLst>
        </pc:spChg>
        <pc:picChg chg="del">
          <ac:chgData name="Sironi, Mauro" userId="321ece8a-31f0-4d91-b821-a4b76781ea3d" providerId="ADAL" clId="{70E02532-86A4-4141-913B-301CBAEFE2D9}" dt="2025-05-28T15:40:23.860" v="20" actId="478"/>
          <ac:picMkLst>
            <pc:docMk/>
            <pc:sldMk cId="3867533695" sldId="1042"/>
            <ac:picMk id="5" creationId="{0C716EDB-BC8A-D790-11C3-F9511A9E1EA6}"/>
          </ac:picMkLst>
        </pc:picChg>
      </pc:sldChg>
      <pc:sldChg chg="addSp delSp modSp mod">
        <pc:chgData name="Sironi, Mauro" userId="321ece8a-31f0-4d91-b821-a4b76781ea3d" providerId="ADAL" clId="{70E02532-86A4-4141-913B-301CBAEFE2D9}" dt="2025-05-28T15:40:00.674" v="19" actId="1076"/>
        <pc:sldMkLst>
          <pc:docMk/>
          <pc:sldMk cId="3439681294" sldId="2147482460"/>
        </pc:sldMkLst>
        <pc:picChg chg="del">
          <ac:chgData name="Sironi, Mauro" userId="321ece8a-31f0-4d91-b821-a4b76781ea3d" providerId="ADAL" clId="{70E02532-86A4-4141-913B-301CBAEFE2D9}" dt="2025-05-28T15:38:39.054" v="3" actId="478"/>
          <ac:picMkLst>
            <pc:docMk/>
            <pc:sldMk cId="3439681294" sldId="2147482460"/>
            <ac:picMk id="4" creationId="{603D236D-FE8B-3D7A-F470-E98058F60F09}"/>
          </ac:picMkLst>
        </pc:picChg>
        <pc:picChg chg="del mod">
          <ac:chgData name="Sironi, Mauro" userId="321ece8a-31f0-4d91-b821-a4b76781ea3d" providerId="ADAL" clId="{70E02532-86A4-4141-913B-301CBAEFE2D9}" dt="2025-05-28T15:39:16.767" v="13" actId="478"/>
          <ac:picMkLst>
            <pc:docMk/>
            <pc:sldMk cId="3439681294" sldId="2147482460"/>
            <ac:picMk id="6" creationId="{A98E0D75-F436-2DD7-B21F-A7C31A0C3882}"/>
          </ac:picMkLst>
        </pc:picChg>
        <pc:picChg chg="add mod">
          <ac:chgData name="Sironi, Mauro" userId="321ece8a-31f0-4d91-b821-a4b76781ea3d" providerId="ADAL" clId="{70E02532-86A4-4141-913B-301CBAEFE2D9}" dt="2025-05-28T15:39:11.606" v="11" actId="1076"/>
          <ac:picMkLst>
            <pc:docMk/>
            <pc:sldMk cId="3439681294" sldId="2147482460"/>
            <ac:picMk id="8" creationId="{A30D7F87-26DE-FC8E-6553-5E5CEDF156FC}"/>
          </ac:picMkLst>
        </pc:picChg>
        <pc:picChg chg="add mod">
          <ac:chgData name="Sironi, Mauro" userId="321ece8a-31f0-4d91-b821-a4b76781ea3d" providerId="ADAL" clId="{70E02532-86A4-4141-913B-301CBAEFE2D9}" dt="2025-05-28T15:39:15.417" v="12" actId="1076"/>
          <ac:picMkLst>
            <pc:docMk/>
            <pc:sldMk cId="3439681294" sldId="2147482460"/>
            <ac:picMk id="10" creationId="{E40ECC41-E967-6478-43DF-49E58779720F}"/>
          </ac:picMkLst>
        </pc:picChg>
        <pc:picChg chg="add mod">
          <ac:chgData name="Sironi, Mauro" userId="321ece8a-31f0-4d91-b821-a4b76781ea3d" providerId="ADAL" clId="{70E02532-86A4-4141-913B-301CBAEFE2D9}" dt="2025-05-28T15:40:00.674" v="19" actId="1076"/>
          <ac:picMkLst>
            <pc:docMk/>
            <pc:sldMk cId="3439681294" sldId="2147482460"/>
            <ac:picMk id="13" creationId="{9435F2E5-1322-30FF-9DB6-F0D186F22F74}"/>
          </ac:picMkLst>
        </pc:picChg>
      </pc:sldChg>
      <pc:sldChg chg="addSp delSp modSp mod">
        <pc:chgData name="Sironi, Mauro" userId="321ece8a-31f0-4d91-b821-a4b76781ea3d" providerId="ADAL" clId="{70E02532-86A4-4141-913B-301CBAEFE2D9}" dt="2025-05-28T16:32:17.625" v="202" actId="1076"/>
        <pc:sldMkLst>
          <pc:docMk/>
          <pc:sldMk cId="3441743011" sldId="2147482461"/>
        </pc:sldMkLst>
        <pc:spChg chg="mod">
          <ac:chgData name="Sironi, Mauro" userId="321ece8a-31f0-4d91-b821-a4b76781ea3d" providerId="ADAL" clId="{70E02532-86A4-4141-913B-301CBAEFE2D9}" dt="2025-05-28T16:32:17.625" v="202" actId="1076"/>
          <ac:spMkLst>
            <pc:docMk/>
            <pc:sldMk cId="3441743011" sldId="2147482461"/>
            <ac:spMk id="2" creationId="{E90C8CD2-207A-6D16-C2FD-7BC2FA05D9E7}"/>
          </ac:spMkLst>
        </pc:spChg>
        <pc:spChg chg="del">
          <ac:chgData name="Sironi, Mauro" userId="321ece8a-31f0-4d91-b821-a4b76781ea3d" providerId="ADAL" clId="{70E02532-86A4-4141-913B-301CBAEFE2D9}" dt="2025-05-28T16:28:38.296" v="143" actId="478"/>
          <ac:spMkLst>
            <pc:docMk/>
            <pc:sldMk cId="3441743011" sldId="2147482461"/>
            <ac:spMk id="10" creationId="{4912729B-0C5D-8B6C-89FB-3FFE350FFE51}"/>
          </ac:spMkLst>
        </pc:spChg>
        <pc:spChg chg="mod ord">
          <ac:chgData name="Sironi, Mauro" userId="321ece8a-31f0-4d91-b821-a4b76781ea3d" providerId="ADAL" clId="{70E02532-86A4-4141-913B-301CBAEFE2D9}" dt="2025-05-28T16:23:11.021" v="70" actId="1076"/>
          <ac:spMkLst>
            <pc:docMk/>
            <pc:sldMk cId="3441743011" sldId="2147482461"/>
            <ac:spMk id="11" creationId="{ECF507B2-CD09-E4DD-E6C4-8D1BECF40754}"/>
          </ac:spMkLst>
        </pc:spChg>
        <pc:spChg chg="mod">
          <ac:chgData name="Sironi, Mauro" userId="321ece8a-31f0-4d91-b821-a4b76781ea3d" providerId="ADAL" clId="{70E02532-86A4-4141-913B-301CBAEFE2D9}" dt="2025-05-28T16:32:04.721" v="200" actId="1076"/>
          <ac:spMkLst>
            <pc:docMk/>
            <pc:sldMk cId="3441743011" sldId="2147482461"/>
            <ac:spMk id="16" creationId="{AD281048-5F4C-306D-B91D-E7A7FFBB5F1A}"/>
          </ac:spMkLst>
        </pc:spChg>
        <pc:spChg chg="mod">
          <ac:chgData name="Sironi, Mauro" userId="321ece8a-31f0-4d91-b821-a4b76781ea3d" providerId="ADAL" clId="{70E02532-86A4-4141-913B-301CBAEFE2D9}" dt="2025-05-28T16:31:02.880" v="178" actId="1076"/>
          <ac:spMkLst>
            <pc:docMk/>
            <pc:sldMk cId="3441743011" sldId="2147482461"/>
            <ac:spMk id="23" creationId="{66C705D1-D6FC-B9F5-986D-E9981D8160B9}"/>
          </ac:spMkLst>
        </pc:spChg>
        <pc:spChg chg="del mod">
          <ac:chgData name="Sironi, Mauro" userId="321ece8a-31f0-4d91-b821-a4b76781ea3d" providerId="ADAL" clId="{70E02532-86A4-4141-913B-301CBAEFE2D9}" dt="2025-05-28T16:27:49.556" v="137" actId="478"/>
          <ac:spMkLst>
            <pc:docMk/>
            <pc:sldMk cId="3441743011" sldId="2147482461"/>
            <ac:spMk id="24" creationId="{F0098754-CF02-07BF-64B3-2E3F64BB93CB}"/>
          </ac:spMkLst>
        </pc:spChg>
        <pc:spChg chg="mod">
          <ac:chgData name="Sironi, Mauro" userId="321ece8a-31f0-4d91-b821-a4b76781ea3d" providerId="ADAL" clId="{70E02532-86A4-4141-913B-301CBAEFE2D9}" dt="2025-05-28T16:30:51.339" v="176" actId="1076"/>
          <ac:spMkLst>
            <pc:docMk/>
            <pc:sldMk cId="3441743011" sldId="2147482461"/>
            <ac:spMk id="27" creationId="{186402F8-75BC-E74A-4F1F-24DF1DE72D9B}"/>
          </ac:spMkLst>
        </pc:spChg>
        <pc:spChg chg="del mod">
          <ac:chgData name="Sironi, Mauro" userId="321ece8a-31f0-4d91-b821-a4b76781ea3d" providerId="ADAL" clId="{70E02532-86A4-4141-913B-301CBAEFE2D9}" dt="2025-05-28T16:31:46.097" v="194" actId="478"/>
          <ac:spMkLst>
            <pc:docMk/>
            <pc:sldMk cId="3441743011" sldId="2147482461"/>
            <ac:spMk id="28" creationId="{3FE00D78-5EDB-BB3C-C747-868A30BA23E6}"/>
          </ac:spMkLst>
        </pc:spChg>
        <pc:spChg chg="mod">
          <ac:chgData name="Sironi, Mauro" userId="321ece8a-31f0-4d91-b821-a4b76781ea3d" providerId="ADAL" clId="{70E02532-86A4-4141-913B-301CBAEFE2D9}" dt="2025-05-28T16:22:45.616" v="63" actId="1076"/>
          <ac:spMkLst>
            <pc:docMk/>
            <pc:sldMk cId="3441743011" sldId="2147482461"/>
            <ac:spMk id="31" creationId="{BE2D0BDD-E943-A998-654D-8EBC41381F89}"/>
          </ac:spMkLst>
        </pc:spChg>
        <pc:spChg chg="mod">
          <ac:chgData name="Sironi, Mauro" userId="321ece8a-31f0-4d91-b821-a4b76781ea3d" providerId="ADAL" clId="{70E02532-86A4-4141-913B-301CBAEFE2D9}" dt="2025-05-28T16:30:41.117" v="173" actId="1076"/>
          <ac:spMkLst>
            <pc:docMk/>
            <pc:sldMk cId="3441743011" sldId="2147482461"/>
            <ac:spMk id="34" creationId="{4BA180F0-FC5E-B1D3-9CBA-387432716513}"/>
          </ac:spMkLst>
        </pc:spChg>
        <pc:spChg chg="mod">
          <ac:chgData name="Sironi, Mauro" userId="321ece8a-31f0-4d91-b821-a4b76781ea3d" providerId="ADAL" clId="{70E02532-86A4-4141-913B-301CBAEFE2D9}" dt="2025-05-28T16:30:45.115" v="174" actId="1076"/>
          <ac:spMkLst>
            <pc:docMk/>
            <pc:sldMk cId="3441743011" sldId="2147482461"/>
            <ac:spMk id="36" creationId="{BB1FA57A-7444-118A-5562-113A15759B51}"/>
          </ac:spMkLst>
        </pc:spChg>
        <pc:spChg chg="mod">
          <ac:chgData name="Sironi, Mauro" userId="321ece8a-31f0-4d91-b821-a4b76781ea3d" providerId="ADAL" clId="{70E02532-86A4-4141-913B-301CBAEFE2D9}" dt="2025-05-28T16:17:16.855" v="35" actId="1076"/>
          <ac:spMkLst>
            <pc:docMk/>
            <pc:sldMk cId="3441743011" sldId="2147482461"/>
            <ac:spMk id="38" creationId="{35438A58-1C7C-82E0-F5E3-B8F901A4634C}"/>
          </ac:spMkLst>
        </pc:spChg>
        <pc:spChg chg="add mod">
          <ac:chgData name="Sironi, Mauro" userId="321ece8a-31f0-4d91-b821-a4b76781ea3d" providerId="ADAL" clId="{70E02532-86A4-4141-913B-301CBAEFE2D9}" dt="2025-05-28T16:24:43.974" v="77" actId="20577"/>
          <ac:spMkLst>
            <pc:docMk/>
            <pc:sldMk cId="3441743011" sldId="2147482461"/>
            <ac:spMk id="39" creationId="{32EDD263-8E66-1A0E-6C61-416C9B402274}"/>
          </ac:spMkLst>
        </pc:spChg>
        <pc:spChg chg="add mod">
          <ac:chgData name="Sironi, Mauro" userId="321ece8a-31f0-4d91-b821-a4b76781ea3d" providerId="ADAL" clId="{70E02532-86A4-4141-913B-301CBAEFE2D9}" dt="2025-05-28T16:27:14.227" v="130" actId="14100"/>
          <ac:spMkLst>
            <pc:docMk/>
            <pc:sldMk cId="3441743011" sldId="2147482461"/>
            <ac:spMk id="42" creationId="{0D696D06-390A-6FEB-7848-8B19E4461942}"/>
          </ac:spMkLst>
        </pc:spChg>
        <pc:spChg chg="mod">
          <ac:chgData name="Sironi, Mauro" userId="321ece8a-31f0-4d91-b821-a4b76781ea3d" providerId="ADAL" clId="{70E02532-86A4-4141-913B-301CBAEFE2D9}" dt="2025-05-28T16:22:49.500" v="64" actId="1076"/>
          <ac:spMkLst>
            <pc:docMk/>
            <pc:sldMk cId="3441743011" sldId="2147482461"/>
            <ac:spMk id="43" creationId="{29033EE8-F5E3-B8FA-0789-A7E2876DD3EC}"/>
          </ac:spMkLst>
        </pc:spChg>
        <pc:spChg chg="mod">
          <ac:chgData name="Sironi, Mauro" userId="321ece8a-31f0-4d91-b821-a4b76781ea3d" providerId="ADAL" clId="{70E02532-86A4-4141-913B-301CBAEFE2D9}" dt="2025-05-28T16:29:24.830" v="159" actId="20577"/>
          <ac:spMkLst>
            <pc:docMk/>
            <pc:sldMk cId="3441743011" sldId="2147482461"/>
            <ac:spMk id="45" creationId="{1BD8F6DC-C106-785F-CB35-55DA9D3293B8}"/>
          </ac:spMkLst>
        </pc:spChg>
        <pc:spChg chg="mod ord">
          <ac:chgData name="Sironi, Mauro" userId="321ece8a-31f0-4d91-b821-a4b76781ea3d" providerId="ADAL" clId="{70E02532-86A4-4141-913B-301CBAEFE2D9}" dt="2025-05-28T16:30:09.799" v="170" actId="1076"/>
          <ac:spMkLst>
            <pc:docMk/>
            <pc:sldMk cId="3441743011" sldId="2147482461"/>
            <ac:spMk id="47" creationId="{C4E4181E-2C12-91DA-48C9-433113DD745F}"/>
          </ac:spMkLst>
        </pc:spChg>
        <pc:spChg chg="add mod">
          <ac:chgData name="Sironi, Mauro" userId="321ece8a-31f0-4d91-b821-a4b76781ea3d" providerId="ADAL" clId="{70E02532-86A4-4141-913B-301CBAEFE2D9}" dt="2025-05-28T16:26:30.628" v="107"/>
          <ac:spMkLst>
            <pc:docMk/>
            <pc:sldMk cId="3441743011" sldId="2147482461"/>
            <ac:spMk id="49" creationId="{8867FC26-BFC9-4043-C638-1E296454CEB8}"/>
          </ac:spMkLst>
        </pc:spChg>
        <pc:spChg chg="add del mod">
          <ac:chgData name="Sironi, Mauro" userId="321ece8a-31f0-4d91-b821-a4b76781ea3d" providerId="ADAL" clId="{70E02532-86A4-4141-913B-301CBAEFE2D9}" dt="2025-05-28T16:26:44.662" v="110" actId="478"/>
          <ac:spMkLst>
            <pc:docMk/>
            <pc:sldMk cId="3441743011" sldId="2147482461"/>
            <ac:spMk id="50" creationId="{C9314F3B-3255-D5F2-F1B5-4F9F5964E1A6}"/>
          </ac:spMkLst>
        </pc:spChg>
        <pc:spChg chg="mod">
          <ac:chgData name="Sironi, Mauro" userId="321ece8a-31f0-4d91-b821-a4b76781ea3d" providerId="ADAL" clId="{70E02532-86A4-4141-913B-301CBAEFE2D9}" dt="2025-05-28T16:28:47.644" v="145" actId="1076"/>
          <ac:spMkLst>
            <pc:docMk/>
            <pc:sldMk cId="3441743011" sldId="2147482461"/>
            <ac:spMk id="51" creationId="{7A32D34B-5C98-5BAB-1D0A-B7A5D7948A26}"/>
          </ac:spMkLst>
        </pc:spChg>
        <pc:spChg chg="mod">
          <ac:chgData name="Sironi, Mauro" userId="321ece8a-31f0-4d91-b821-a4b76781ea3d" providerId="ADAL" clId="{70E02532-86A4-4141-913B-301CBAEFE2D9}" dt="2025-05-28T16:25:39.365" v="99" actId="1076"/>
          <ac:spMkLst>
            <pc:docMk/>
            <pc:sldMk cId="3441743011" sldId="2147482461"/>
            <ac:spMk id="53" creationId="{396E02D1-F966-A0CC-4A6F-BA6AF8C20885}"/>
          </ac:spMkLst>
        </pc:spChg>
        <pc:spChg chg="add mod">
          <ac:chgData name="Sironi, Mauro" userId="321ece8a-31f0-4d91-b821-a4b76781ea3d" providerId="ADAL" clId="{70E02532-86A4-4141-913B-301CBAEFE2D9}" dt="2025-05-28T16:31:27.918" v="188" actId="20577"/>
          <ac:spMkLst>
            <pc:docMk/>
            <pc:sldMk cId="3441743011" sldId="2147482461"/>
            <ac:spMk id="60" creationId="{0BD01D18-EAD3-70C2-2B6E-C6A6DE7EEBC0}"/>
          </ac:spMkLst>
        </pc:spChg>
        <pc:grpChg chg="del mod">
          <ac:chgData name="Sironi, Mauro" userId="321ece8a-31f0-4d91-b821-a4b76781ea3d" providerId="ADAL" clId="{70E02532-86A4-4141-913B-301CBAEFE2D9}" dt="2025-05-28T16:31:33.114" v="189" actId="478"/>
          <ac:grpSpMkLst>
            <pc:docMk/>
            <pc:sldMk cId="3441743011" sldId="2147482461"/>
            <ac:grpSpMk id="65" creationId="{BB37D3FF-4ECF-5BC1-D4FD-E0FE6DE8EC1A}"/>
          </ac:grpSpMkLst>
        </pc:grpChg>
        <pc:grpChg chg="mod">
          <ac:chgData name="Sironi, Mauro" userId="321ece8a-31f0-4d91-b821-a4b76781ea3d" providerId="ADAL" clId="{70E02532-86A4-4141-913B-301CBAEFE2D9}" dt="2025-05-28T16:31:23.452" v="182" actId="1076"/>
          <ac:grpSpMkLst>
            <pc:docMk/>
            <pc:sldMk cId="3441743011" sldId="2147482461"/>
            <ac:grpSpMk id="74" creationId="{8466DB8E-9A70-7B2B-446C-8363EDF03B78}"/>
          </ac:grpSpMkLst>
        </pc:grpChg>
        <pc:picChg chg="mod ord">
          <ac:chgData name="Sironi, Mauro" userId="321ece8a-31f0-4d91-b821-a4b76781ea3d" providerId="ADAL" clId="{70E02532-86A4-4141-913B-301CBAEFE2D9}" dt="2025-05-28T16:23:11.021" v="70" actId="1076"/>
          <ac:picMkLst>
            <pc:docMk/>
            <pc:sldMk cId="3441743011" sldId="2147482461"/>
            <ac:picMk id="6" creationId="{E26905E9-B5B6-05E9-333D-AB7A583ACD2B}"/>
          </ac:picMkLst>
        </pc:picChg>
        <pc:picChg chg="add mod">
          <ac:chgData name="Sironi, Mauro" userId="321ece8a-31f0-4d91-b821-a4b76781ea3d" providerId="ADAL" clId="{70E02532-86A4-4141-913B-301CBAEFE2D9}" dt="2025-05-28T16:17:10.342" v="34" actId="1076"/>
          <ac:picMkLst>
            <pc:docMk/>
            <pc:sldMk cId="3441743011" sldId="2147482461"/>
            <ac:picMk id="7" creationId="{7E166DC8-405D-EB30-B408-EEF63C410F88}"/>
          </ac:picMkLst>
        </pc:picChg>
        <pc:picChg chg="del">
          <ac:chgData name="Sironi, Mauro" userId="321ece8a-31f0-4d91-b821-a4b76781ea3d" providerId="ADAL" clId="{70E02532-86A4-4141-913B-301CBAEFE2D9}" dt="2025-05-28T16:16:48.153" v="26" actId="478"/>
          <ac:picMkLst>
            <pc:docMk/>
            <pc:sldMk cId="3441743011" sldId="2147482461"/>
            <ac:picMk id="8" creationId="{61D3F5CF-B356-9565-25DF-113D9548DB05}"/>
          </ac:picMkLst>
        </pc:picChg>
        <pc:picChg chg="mod">
          <ac:chgData name="Sironi, Mauro" userId="321ece8a-31f0-4d91-b821-a4b76781ea3d" providerId="ADAL" clId="{70E02532-86A4-4141-913B-301CBAEFE2D9}" dt="2025-05-28T16:31:55.471" v="197" actId="1076"/>
          <ac:picMkLst>
            <pc:docMk/>
            <pc:sldMk cId="3441743011" sldId="2147482461"/>
            <ac:picMk id="12" creationId="{361BB973-E835-0074-8CC5-1FC6F2F15CF8}"/>
          </ac:picMkLst>
        </pc:picChg>
        <pc:picChg chg="mod ord">
          <ac:chgData name="Sironi, Mauro" userId="321ece8a-31f0-4d91-b821-a4b76781ea3d" providerId="ADAL" clId="{70E02532-86A4-4141-913B-301CBAEFE2D9}" dt="2025-05-28T16:23:11.021" v="70" actId="1076"/>
          <ac:picMkLst>
            <pc:docMk/>
            <pc:sldMk cId="3441743011" sldId="2147482461"/>
            <ac:picMk id="13" creationId="{D4689EB8-044C-ADB3-35E7-615FC2C80CF8}"/>
          </ac:picMkLst>
        </pc:picChg>
        <pc:picChg chg="mod ord">
          <ac:chgData name="Sironi, Mauro" userId="321ece8a-31f0-4d91-b821-a4b76781ea3d" providerId="ADAL" clId="{70E02532-86A4-4141-913B-301CBAEFE2D9}" dt="2025-05-28T16:23:11.021" v="70" actId="1076"/>
          <ac:picMkLst>
            <pc:docMk/>
            <pc:sldMk cId="3441743011" sldId="2147482461"/>
            <ac:picMk id="14" creationId="{3CCC4985-D8BF-FFCC-FCFF-A46D489097E9}"/>
          </ac:picMkLst>
        </pc:picChg>
        <pc:picChg chg="del">
          <ac:chgData name="Sironi, Mauro" userId="321ece8a-31f0-4d91-b821-a4b76781ea3d" providerId="ADAL" clId="{70E02532-86A4-4141-913B-301CBAEFE2D9}" dt="2025-05-28T16:16:51.620" v="28" actId="478"/>
          <ac:picMkLst>
            <pc:docMk/>
            <pc:sldMk cId="3441743011" sldId="2147482461"/>
            <ac:picMk id="17" creationId="{DEBADA24-DD50-ABDC-2AFD-C69CF31092BE}"/>
          </ac:picMkLst>
        </pc:picChg>
        <pc:picChg chg="add mod">
          <ac:chgData name="Sironi, Mauro" userId="321ece8a-31f0-4d91-b821-a4b76781ea3d" providerId="ADAL" clId="{70E02532-86A4-4141-913B-301CBAEFE2D9}" dt="2025-05-28T16:24:22.451" v="72" actId="1076"/>
          <ac:picMkLst>
            <pc:docMk/>
            <pc:sldMk cId="3441743011" sldId="2147482461"/>
            <ac:picMk id="18" creationId="{9EEC8CE0-374D-602F-6A2A-22AF92C0F620}"/>
          </ac:picMkLst>
        </pc:picChg>
        <pc:picChg chg="del mod">
          <ac:chgData name="Sironi, Mauro" userId="321ece8a-31f0-4d91-b821-a4b76781ea3d" providerId="ADAL" clId="{70E02532-86A4-4141-913B-301CBAEFE2D9}" dt="2025-05-28T16:27:49.556" v="137" actId="478"/>
          <ac:picMkLst>
            <pc:docMk/>
            <pc:sldMk cId="3441743011" sldId="2147482461"/>
            <ac:picMk id="25" creationId="{5F083EDB-91F1-B979-8441-3108A4BA87BC}"/>
          </ac:picMkLst>
        </pc:picChg>
        <pc:picChg chg="mod">
          <ac:chgData name="Sironi, Mauro" userId="321ece8a-31f0-4d91-b821-a4b76781ea3d" providerId="ADAL" clId="{70E02532-86A4-4141-913B-301CBAEFE2D9}" dt="2025-05-28T16:32:04.721" v="200" actId="1076"/>
          <ac:picMkLst>
            <pc:docMk/>
            <pc:sldMk cId="3441743011" sldId="2147482461"/>
            <ac:picMk id="29" creationId="{35DBFD77-1A74-FE0B-AAF7-174856D0123D}"/>
          </ac:picMkLst>
        </pc:picChg>
        <pc:picChg chg="add mod">
          <ac:chgData name="Sironi, Mauro" userId="321ece8a-31f0-4d91-b821-a4b76781ea3d" providerId="ADAL" clId="{70E02532-86A4-4141-913B-301CBAEFE2D9}" dt="2025-05-28T16:27:23.988" v="134" actId="1076"/>
          <ac:picMkLst>
            <pc:docMk/>
            <pc:sldMk cId="3441743011" sldId="2147482461"/>
            <ac:picMk id="41" creationId="{13E7F6FB-EB43-2BBC-F026-D78A7A5E508A}"/>
          </ac:picMkLst>
        </pc:picChg>
        <pc:picChg chg="add mod">
          <ac:chgData name="Sironi, Mauro" userId="321ece8a-31f0-4d91-b821-a4b76781ea3d" providerId="ADAL" clId="{70E02532-86A4-4141-913B-301CBAEFE2D9}" dt="2025-05-28T16:26:54.183" v="113" actId="1076"/>
          <ac:picMkLst>
            <pc:docMk/>
            <pc:sldMk cId="3441743011" sldId="2147482461"/>
            <ac:picMk id="46" creationId="{E89F374F-3096-A91A-100C-DE2B6CCC3287}"/>
          </ac:picMkLst>
        </pc:picChg>
        <pc:picChg chg="mod ord">
          <ac:chgData name="Sironi, Mauro" userId="321ece8a-31f0-4d91-b821-a4b76781ea3d" providerId="ADAL" clId="{70E02532-86A4-4141-913B-301CBAEFE2D9}" dt="2025-05-28T16:30:09.799" v="170" actId="1076"/>
          <ac:picMkLst>
            <pc:docMk/>
            <pc:sldMk cId="3441743011" sldId="2147482461"/>
            <ac:picMk id="48" creationId="{72460470-6AFD-7807-32D1-D5C7C1DB6546}"/>
          </ac:picMkLst>
        </pc:picChg>
        <pc:picChg chg="add del mod">
          <ac:chgData name="Sironi, Mauro" userId="321ece8a-31f0-4d91-b821-a4b76781ea3d" providerId="ADAL" clId="{70E02532-86A4-4141-913B-301CBAEFE2D9}" dt="2025-05-28T16:26:44.662" v="110" actId="478"/>
          <ac:picMkLst>
            <pc:docMk/>
            <pc:sldMk cId="3441743011" sldId="2147482461"/>
            <ac:picMk id="52" creationId="{D2003BA0-2042-F92B-03CE-C4005654E70D}"/>
          </ac:picMkLst>
        </pc:picChg>
        <pc:picChg chg="add mod">
          <ac:chgData name="Sironi, Mauro" userId="321ece8a-31f0-4d91-b821-a4b76781ea3d" providerId="ADAL" clId="{70E02532-86A4-4141-913B-301CBAEFE2D9}" dt="2025-05-28T16:27:26.508" v="135" actId="1076"/>
          <ac:picMkLst>
            <pc:docMk/>
            <pc:sldMk cId="3441743011" sldId="2147482461"/>
            <ac:picMk id="54" creationId="{E4FEB389-3EF8-3CA3-BFDE-3AFF1D8CE4AD}"/>
          </ac:picMkLst>
        </pc:picChg>
        <pc:picChg chg="del mod">
          <ac:chgData name="Sironi, Mauro" userId="321ece8a-31f0-4d91-b821-a4b76781ea3d" providerId="ADAL" clId="{70E02532-86A4-4141-913B-301CBAEFE2D9}" dt="2025-05-28T16:28:31.477" v="142" actId="478"/>
          <ac:picMkLst>
            <pc:docMk/>
            <pc:sldMk cId="3441743011" sldId="2147482461"/>
            <ac:picMk id="55" creationId="{96C476AC-D0D4-92AF-57F7-B37D9757EA2A}"/>
          </ac:picMkLst>
        </pc:picChg>
        <pc:picChg chg="add mod">
          <ac:chgData name="Sironi, Mauro" userId="321ece8a-31f0-4d91-b821-a4b76781ea3d" providerId="ADAL" clId="{70E02532-86A4-4141-913B-301CBAEFE2D9}" dt="2025-05-28T16:31:42.627" v="193" actId="1076"/>
          <ac:picMkLst>
            <pc:docMk/>
            <pc:sldMk cId="3441743011" sldId="2147482461"/>
            <ac:picMk id="57" creationId="{7CADF062-C83A-B847-DA76-BED5CC04C97D}"/>
          </ac:picMkLst>
        </pc:picChg>
        <pc:picChg chg="add mod">
          <ac:chgData name="Sironi, Mauro" userId="321ece8a-31f0-4d91-b821-a4b76781ea3d" providerId="ADAL" clId="{70E02532-86A4-4141-913B-301CBAEFE2D9}" dt="2025-05-28T16:31:21.127" v="181" actId="1076"/>
          <ac:picMkLst>
            <pc:docMk/>
            <pc:sldMk cId="3441743011" sldId="2147482461"/>
            <ac:picMk id="61" creationId="{32240D88-A86C-6E83-4160-C326095BCEB2}"/>
          </ac:picMkLst>
        </pc:picChg>
        <pc:picChg chg="del mod">
          <ac:chgData name="Sironi, Mauro" userId="321ece8a-31f0-4d91-b821-a4b76781ea3d" providerId="ADAL" clId="{70E02532-86A4-4141-913B-301CBAEFE2D9}" dt="2025-05-28T16:31:47.223" v="195" actId="478"/>
          <ac:picMkLst>
            <pc:docMk/>
            <pc:sldMk cId="3441743011" sldId="2147482461"/>
            <ac:picMk id="68" creationId="{74CBA1CE-20BF-2864-3350-6D733B324AA2}"/>
          </ac:picMkLst>
        </pc:picChg>
        <pc:picChg chg="del mod ord">
          <ac:chgData name="Sironi, Mauro" userId="321ece8a-31f0-4d91-b821-a4b76781ea3d" providerId="ADAL" clId="{70E02532-86A4-4141-913B-301CBAEFE2D9}" dt="2025-05-28T16:29:43.755" v="165" actId="478"/>
          <ac:picMkLst>
            <pc:docMk/>
            <pc:sldMk cId="3441743011" sldId="2147482461"/>
            <ac:picMk id="73" creationId="{864D9E08-3625-4072-A022-984D250FE007}"/>
          </ac:picMkLst>
        </pc:picChg>
        <pc:picChg chg="mod">
          <ac:chgData name="Sironi, Mauro" userId="321ece8a-31f0-4d91-b821-a4b76781ea3d" providerId="ADAL" clId="{70E02532-86A4-4141-913B-301CBAEFE2D9}" dt="2025-05-28T16:32:07.164" v="201" actId="1076"/>
          <ac:picMkLst>
            <pc:docMk/>
            <pc:sldMk cId="3441743011" sldId="2147482461"/>
            <ac:picMk id="78" creationId="{EEC8337B-E696-A2A5-B648-BF83FC4EDE23}"/>
          </ac:picMkLst>
        </pc:picChg>
        <pc:picChg chg="del">
          <ac:chgData name="Sironi, Mauro" userId="321ece8a-31f0-4d91-b821-a4b76781ea3d" providerId="ADAL" clId="{70E02532-86A4-4141-913B-301CBAEFE2D9}" dt="2025-05-28T16:28:57.253" v="147" actId="478"/>
          <ac:picMkLst>
            <pc:docMk/>
            <pc:sldMk cId="3441743011" sldId="2147482461"/>
            <ac:picMk id="1026" creationId="{933BFE0B-14F6-A73D-F8C6-59D029C2CF0F}"/>
          </ac:picMkLst>
        </pc:picChg>
        <pc:cxnChg chg="mod">
          <ac:chgData name="Sironi, Mauro" userId="321ece8a-31f0-4d91-b821-a4b76781ea3d" providerId="ADAL" clId="{70E02532-86A4-4141-913B-301CBAEFE2D9}" dt="2025-05-28T16:22:45.616" v="63" actId="1076"/>
          <ac:cxnSpMkLst>
            <pc:docMk/>
            <pc:sldMk cId="3441743011" sldId="2147482461"/>
            <ac:cxnSpMk id="5" creationId="{7E93E68D-F3FD-8307-7E8D-992A353D65ED}"/>
          </ac:cxnSpMkLst>
        </pc:cxnChg>
        <pc:cxnChg chg="del mod">
          <ac:chgData name="Sironi, Mauro" userId="321ece8a-31f0-4d91-b821-a4b76781ea3d" providerId="ADAL" clId="{70E02532-86A4-4141-913B-301CBAEFE2D9}" dt="2025-05-28T16:28:40.141" v="144" actId="478"/>
          <ac:cxnSpMkLst>
            <pc:docMk/>
            <pc:sldMk cId="3441743011" sldId="2147482461"/>
            <ac:cxnSpMk id="9" creationId="{BDF724AE-C360-4332-0FDC-A9E6D62FCB0B}"/>
          </ac:cxnSpMkLst>
        </pc:cxnChg>
        <pc:cxnChg chg="mod">
          <ac:chgData name="Sironi, Mauro" userId="321ece8a-31f0-4d91-b821-a4b76781ea3d" providerId="ADAL" clId="{70E02532-86A4-4141-913B-301CBAEFE2D9}" dt="2025-05-28T16:30:41.117" v="173" actId="1076"/>
          <ac:cxnSpMkLst>
            <pc:docMk/>
            <pc:sldMk cId="3441743011" sldId="2147482461"/>
            <ac:cxnSpMk id="22" creationId="{7FEF1535-BE50-7DCA-6032-B821D89E4D2B}"/>
          </ac:cxnSpMkLst>
        </pc:cxnChg>
        <pc:cxnChg chg="mod">
          <ac:chgData name="Sironi, Mauro" userId="321ece8a-31f0-4d91-b821-a4b76781ea3d" providerId="ADAL" clId="{70E02532-86A4-4141-913B-301CBAEFE2D9}" dt="2025-05-28T16:30:47.662" v="175" actId="1076"/>
          <ac:cxnSpMkLst>
            <pc:docMk/>
            <pc:sldMk cId="3441743011" sldId="2147482461"/>
            <ac:cxnSpMk id="26" creationId="{2FCBED92-B1E0-CC9E-C6E2-543671D82A54}"/>
          </ac:cxnSpMkLst>
        </pc:cxnChg>
        <pc:cxnChg chg="mod">
          <ac:chgData name="Sironi, Mauro" userId="321ece8a-31f0-4d91-b821-a4b76781ea3d" providerId="ADAL" clId="{70E02532-86A4-4141-913B-301CBAEFE2D9}" dt="2025-05-28T16:23:14.160" v="71" actId="14100"/>
          <ac:cxnSpMkLst>
            <pc:docMk/>
            <pc:sldMk cId="3441743011" sldId="2147482461"/>
            <ac:cxnSpMk id="37" creationId="{3467B0FE-003A-83D0-902A-2E4CF4EA14DE}"/>
          </ac:cxnSpMkLst>
        </pc:cxnChg>
        <pc:cxnChg chg="mod">
          <ac:chgData name="Sironi, Mauro" userId="321ece8a-31f0-4d91-b821-a4b76781ea3d" providerId="ADAL" clId="{70E02532-86A4-4141-913B-301CBAEFE2D9}" dt="2025-05-28T16:30:15.485" v="172" actId="14100"/>
          <ac:cxnSpMkLst>
            <pc:docMk/>
            <pc:sldMk cId="3441743011" sldId="2147482461"/>
            <ac:cxnSpMk id="40" creationId="{3215F6E4-DBE7-03AC-0654-49607884E746}"/>
          </ac:cxnSpMkLst>
        </pc:cxnChg>
        <pc:cxnChg chg="mod">
          <ac:chgData name="Sironi, Mauro" userId="321ece8a-31f0-4d91-b821-a4b76781ea3d" providerId="ADAL" clId="{70E02532-86A4-4141-913B-301CBAEFE2D9}" dt="2025-05-28T16:28:47.644" v="145" actId="1076"/>
          <ac:cxnSpMkLst>
            <pc:docMk/>
            <pc:sldMk cId="3441743011" sldId="2147482461"/>
            <ac:cxnSpMk id="44" creationId="{C76CDAA7-3F0B-74F7-A6F8-8F5A46F4D2A8}"/>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28/05/2025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28/05/2025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to the MS GitHub Copilot training which is part of the Capgemini </a:t>
            </a:r>
            <a:r>
              <a:rPr lang="en-US" err="1"/>
              <a:t>GenAI</a:t>
            </a:r>
            <a:r>
              <a:rPr lang="en-US"/>
              <a:t> Campus offering. </a:t>
            </a:r>
          </a:p>
          <a:p>
            <a:endParaRPr lang="de-DE"/>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35336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course focusses on MS GitHub Copilot which is the category of the Coding Assistant.</a:t>
            </a:r>
          </a:p>
          <a:p>
            <a:endParaRPr lang="en-US"/>
          </a:p>
          <a:p>
            <a:r>
              <a:rPr lang="en-US"/>
              <a:t>Beside this course, Capgemini invested massively in Gen-AI trainings, covering multiple levels of maturity, allowing our employees to get the benefit of Gen-AI in the context of our delivery.</a:t>
            </a:r>
          </a:p>
          <a:p>
            <a:endParaRPr lang="en-US"/>
          </a:p>
          <a:p>
            <a:r>
              <a:rPr lang="en-US"/>
              <a:t>You can find more Generative AI training content at our Training Portal “Next” by visiting the Generative AI Campus homepage.</a:t>
            </a:r>
          </a:p>
          <a:p>
            <a:endParaRPr lang="en-US"/>
          </a:p>
          <a:p>
            <a:endParaRPr lang="en-US"/>
          </a:p>
          <a:p>
            <a:endParaRPr lang="en-US"/>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76019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training is part of a series of trainings offered by the </a:t>
            </a:r>
            <a:r>
              <a:rPr lang="en-US" err="1"/>
              <a:t>GenAI</a:t>
            </a:r>
            <a:r>
              <a:rPr lang="en-US"/>
              <a:t> Campus, developed in collaboration with the C&amp;CA teams. It is calibrated for a duration of approximately two and a half hours excluding practical exercises.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are watching the “Introduction” right now, focusing on a general presentation of MS GitHub Copilot, covering its features, benefits, technologies, and legal risks.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Next, “Understand the tool”, will show you how you can use MS GitHub Copilot to accelerate your coding activities. </a:t>
            </a:r>
          </a:p>
          <a:p>
            <a:endParaRPr lang="en-US"/>
          </a:p>
          <a:p>
            <a:r>
              <a:rPr lang="en-US"/>
              <a:t>In “Enhance your skills”, you will learn about best practices in the way to interact with the AI code assistant. </a:t>
            </a:r>
          </a:p>
          <a:p>
            <a:endParaRPr lang="en-US"/>
          </a:p>
          <a:p>
            <a:r>
              <a:rPr lang="en-US"/>
              <a:t>“Integrate Gen AI in your work”, designed by our C&amp;CA team, enables you to use Gen-AI within the whole Software Delivery Lifecycle.</a:t>
            </a:r>
          </a:p>
          <a:p>
            <a:endParaRPr lang="en-US"/>
          </a:p>
          <a:p>
            <a:r>
              <a:rPr lang="en-US"/>
              <a:t>If you own a MS GitHub Copilot license, you can follow “Practice and apply your knowledge and skills”, to practice your learnings on practical examples. </a:t>
            </a:r>
          </a:p>
          <a:p>
            <a:endParaRPr lang="en-US"/>
          </a:p>
          <a:p>
            <a:r>
              <a:rPr lang="en-US"/>
              <a:t>Finally, we’ll provide a questionnaire to validate your Gen-AI knowledge.</a:t>
            </a: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522362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15.png"/><Relationship Id="rId17" Type="http://schemas.openxmlformats.org/officeDocument/2006/relationships/image" Target="../media/image12.png"/><Relationship Id="rId2" Type="http://schemas.openxmlformats.org/officeDocument/2006/relationships/tags" Target="../tags/tag7.xml"/><Relationship Id="rId16" Type="http://schemas.openxmlformats.org/officeDocument/2006/relationships/image" Target="../media/image17.png"/><Relationship Id="rId1" Type="http://schemas.openxmlformats.org/officeDocument/2006/relationships/tags" Target="../tags/tag6.xml"/><Relationship Id="rId6" Type="http://schemas.openxmlformats.org/officeDocument/2006/relationships/image" Target="../media/image1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1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7.svg"/><Relationship Id="rId9"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Cover">
    <p:bg>
      <p:bgPr>
        <a:solidFill>
          <a:schemeClr val="accent4"/>
        </a:solidFill>
        <a:effectLst/>
      </p:bgPr>
    </p:bg>
    <p:spTree>
      <p:nvGrpSpPr>
        <p:cNvPr id="1" name=""/>
        <p:cNvGrpSpPr/>
        <p:nvPr/>
      </p:nvGrpSpPr>
      <p:grpSpPr>
        <a:xfrm>
          <a:off x="0" y="0"/>
          <a:ext cx="0" cy="0"/>
          <a:chOff x="0" y="0"/>
          <a:chExt cx="0" cy="0"/>
        </a:xfrm>
      </p:grpSpPr>
      <p:pic>
        <p:nvPicPr>
          <p:cNvPr id="5" name="Picture 4" descr="A colorful circular object with many dots&#10;&#10;Description automatically generated">
            <a:extLst>
              <a:ext uri="{FF2B5EF4-FFF2-40B4-BE49-F238E27FC236}">
                <a16:creationId xmlns:a16="http://schemas.microsoft.com/office/drawing/2014/main" id="{6454D494-C149-DDD7-7111-623EAA4CA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56" t="21432" r="12883" b="19198"/>
          <a:stretch/>
        </p:blipFill>
        <p:spPr>
          <a:xfrm>
            <a:off x="0" y="0"/>
            <a:ext cx="12191999" cy="6858000"/>
          </a:xfrm>
          <a:prstGeom prst="rect">
            <a:avLst/>
          </a:prstGeom>
        </p:spPr>
      </p:pic>
      <p:sp>
        <p:nvSpPr>
          <p:cNvPr id="10" name="Rectangle 9">
            <a:extLst>
              <a:ext uri="{FF2B5EF4-FFF2-40B4-BE49-F238E27FC236}">
                <a16:creationId xmlns:a16="http://schemas.microsoft.com/office/drawing/2014/main" id="{212A420C-27CE-06B7-FFDE-FA4267DDE039}"/>
              </a:ext>
            </a:extLst>
          </p:cNvPr>
          <p:cNvSpPr/>
          <p:nvPr userDrawn="1"/>
        </p:nvSpPr>
        <p:spPr bwMode="white">
          <a:xfrm>
            <a:off x="-34632" y="-1"/>
            <a:ext cx="9082960" cy="6858001"/>
          </a:xfrm>
          <a:prstGeom prst="rect">
            <a:avLst/>
          </a:prstGeom>
          <a:gradFill flip="none" rotWithShape="1">
            <a:gsLst>
              <a:gs pos="0">
                <a:srgbClr val="262836"/>
              </a:gs>
              <a:gs pos="100000">
                <a:srgbClr val="262836">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6" name="Google Shape;47;p34">
            <a:extLst>
              <a:ext uri="{FF2B5EF4-FFF2-40B4-BE49-F238E27FC236}">
                <a16:creationId xmlns:a16="http://schemas.microsoft.com/office/drawing/2014/main" id="{BA6A6D16-E52D-40B7-9CC5-4D29BFF63B1A}"/>
              </a:ext>
            </a:extLst>
          </p:cNvPr>
          <p:cNvSpPr/>
          <p:nvPr userDrawn="1"/>
        </p:nvSpPr>
        <p:spPr>
          <a:xfrm>
            <a:off x="2855640" y="2108019"/>
            <a:ext cx="10199251" cy="6192688"/>
          </a:xfrm>
          <a:custGeom>
            <a:avLst/>
            <a:gdLst/>
            <a:ahLst/>
            <a:cxnLst/>
            <a:rect l="l" t="t" r="r" b="b"/>
            <a:pathLst>
              <a:path w="7528033" h="4673434" extrusionOk="0">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0">
                <a:srgbClr val="12ABDB">
                  <a:alpha val="0"/>
                </a:srgbClr>
              </a:gs>
              <a:gs pos="17000">
                <a:srgbClr val="12ABDB">
                  <a:alpha val="0"/>
                </a:srgbClr>
              </a:gs>
              <a:gs pos="32000">
                <a:srgbClr val="12ABDB">
                  <a:alpha val="16862"/>
                </a:srgbClr>
              </a:gs>
              <a:gs pos="49000">
                <a:srgbClr val="12ABDB"/>
              </a:gs>
              <a:gs pos="70000">
                <a:schemeClr val="accent2"/>
              </a:gs>
              <a:gs pos="99000">
                <a:srgbClr val="12ABDB">
                  <a:alpha val="0"/>
                </a:srgbClr>
              </a:gs>
              <a:gs pos="100000">
                <a:srgbClr val="12ABDB">
                  <a:alpha val="0"/>
                </a:srgbClr>
              </a:gs>
            </a:gsLst>
            <a:lin ang="162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Ubuntu"/>
              <a:ea typeface="Ubuntu"/>
              <a:cs typeface="Ubuntu"/>
              <a:sym typeface="Ubuntu"/>
            </a:endParaRPr>
          </a:p>
        </p:txBody>
      </p:sp>
      <p:pic>
        <p:nvPicPr>
          <p:cNvPr id="18" name="Graphic 17">
            <a:extLst>
              <a:ext uri="{FF2B5EF4-FFF2-40B4-BE49-F238E27FC236}">
                <a16:creationId xmlns:a16="http://schemas.microsoft.com/office/drawing/2014/main" id="{1B74260F-A29B-4D58-B60D-BCD368BC32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2328" y="5714355"/>
            <a:ext cx="3028039" cy="742020"/>
          </a:xfrm>
          <a:prstGeom prst="rect">
            <a:avLst/>
          </a:prstGeom>
        </p:spPr>
      </p:pic>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633378"/>
            <a:ext cx="5907211" cy="307790"/>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1772816"/>
            <a:ext cx="5907211" cy="2693045"/>
          </a:xfrm>
        </p:spPr>
        <p:txBody>
          <a:bodyPr wrap="square" lIns="36000" rIns="36000" bIns="0" anchor="ctr" anchorCtr="0">
            <a:spAutoFit/>
          </a:bodyPr>
          <a:lstStyle>
            <a:lvl1pPr algn="l">
              <a:lnSpc>
                <a:spcPts val="7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15" name="Graphic 14">
            <a:extLst>
              <a:ext uri="{FF2B5EF4-FFF2-40B4-BE49-F238E27FC236}">
                <a16:creationId xmlns:a16="http://schemas.microsoft.com/office/drawing/2014/main" id="{1A37C30D-906B-3999-2782-8E5BC0BB389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6493" y="395033"/>
            <a:ext cx="4743403" cy="499306"/>
          </a:xfrm>
          <a:prstGeom prst="rect">
            <a:avLst/>
          </a:prstGeom>
        </p:spPr>
      </p:pic>
    </p:spTree>
    <p:extLst>
      <p:ext uri="{BB962C8B-B14F-4D97-AF65-F5344CB8AC3E}">
        <p14:creationId xmlns:p14="http://schemas.microsoft.com/office/powerpoint/2010/main" val="64641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1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grpId="0" nodeType="withEffect">
                                  <p:stCondLst>
                                    <p:cond delay="1250"/>
                                  </p:stCondLst>
                                  <p:childTnLst>
                                    <p:animMotion origin="layout" path="M -0.05937 0 L -8.33333E-7 0 " pathEditMode="relative" rAng="0" ptsTypes="AA">
                                      <p:cBhvr>
                                        <p:cTn id="9" dur="1100" fill="hold"/>
                                        <p:tgtEl>
                                          <p:spTgt spid="10"/>
                                        </p:tgtEl>
                                        <p:attrNameLst>
                                          <p:attrName>ppt_x</p:attrName>
                                          <p:attrName>ppt_y</p:attrName>
                                        </p:attrNameLst>
                                      </p:cBhvr>
                                      <p:rCtr x="29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3526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a:t>
            </a:r>
            <a:r>
              <a:rPr lang="pl-PL" sz="700" noProof="0">
                <a:solidFill>
                  <a:schemeClr val="bg1"/>
                </a:solidFill>
                <a:latin typeface="Ubuntu" panose="020B0504030602030204" pitchFamily="34" charset="0"/>
                <a:cs typeface="Arial"/>
              </a:rPr>
              <a:t>3</a:t>
            </a:r>
            <a:r>
              <a:rPr lang="en-US" sz="700" noProof="0">
                <a:solidFill>
                  <a:schemeClr val="bg1"/>
                </a:solidFill>
                <a:latin typeface="Ubuntu" panose="020B0504030602030204" pitchFamily="34" charset="0"/>
                <a:cs typeface="Arial"/>
              </a:rPr>
              <a:t>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4726600" y="-1750718"/>
            <a:ext cx="9161014" cy="6477197"/>
          </a:xfrm>
          <a:prstGeom prst="rect">
            <a:avLst/>
          </a:prstGeom>
        </p:spPr>
      </p:pic>
      <p:sp>
        <p:nvSpPr>
          <p:cNvPr id="14" name="Rectangle 13"/>
          <p:cNvSpPr/>
          <p:nvPr/>
        </p:nvSpPr>
        <p:spPr>
          <a:xfrm>
            <a:off x="6536185" y="194605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340,000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156679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352157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Picture 23" descr="A picture containing logo&#10;&#10;Description automatically generated">
            <a:extLst>
              <a:ext uri="{FF2B5EF4-FFF2-40B4-BE49-F238E27FC236}">
                <a16:creationId xmlns:a16="http://schemas.microsoft.com/office/drawing/2014/main" id="{402ED4A8-1F0E-40D0-9538-37BF01CCA2D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8537" y="903647"/>
            <a:ext cx="2376264" cy="663143"/>
          </a:xfrm>
          <a:prstGeom prst="rect">
            <a:avLst/>
          </a:prstGeom>
        </p:spPr>
      </p:pic>
      <p:sp>
        <p:nvSpPr>
          <p:cNvPr id="25" name="Rectangle 24">
            <a:extLst>
              <a:ext uri="{FF2B5EF4-FFF2-40B4-BE49-F238E27FC236}">
                <a16:creationId xmlns:a16="http://schemas.microsoft.com/office/drawing/2014/main" id="{37FE03CC-2A77-4316-AB9C-17937359AD48}"/>
              </a:ext>
            </a:extLst>
          </p:cNvPr>
          <p:cNvSpPr/>
          <p:nvPr userDrawn="1"/>
        </p:nvSpPr>
        <p:spPr>
          <a:xfrm>
            <a:off x="6536185" y="438420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900" b="0" i="0">
                <a:effectLst/>
                <a:latin typeface="Segoe UI" panose="020B0502040204020203" pitchFamily="34" charset="0"/>
              </a:rPr>
              <a:t>Established in 1987, Capgemini University is the Group’s investment into employee learning and self-development, offering training to all of its employees worldwide through its international and local learning centers, virtual classrooms and e-learning programs. With the driving goal of turning potential into value, Capgemini University embeds a culture of continuous learning into day-to-day operations with a constantly updating digital learning strategy to be future ready for the challenges of today and tomorrow. In 2020, the University delivered well nearly 10 million learning hours to over 2</a:t>
            </a:r>
            <a:r>
              <a:rPr lang="pl-PL" sz="900" b="0" i="0">
                <a:effectLst/>
                <a:latin typeface="Segoe UI" panose="020B0502040204020203" pitchFamily="34" charset="0"/>
              </a:rPr>
              <a:t>3</a:t>
            </a:r>
            <a:r>
              <a:rPr lang="en-US" sz="900" b="0" i="0">
                <a:effectLst/>
                <a:latin typeface="Segoe UI" panose="020B0502040204020203" pitchFamily="34" charset="0"/>
              </a:rPr>
              <a:t>0,000 employees.</a:t>
            </a:r>
          </a:p>
        </p:txBody>
      </p:sp>
      <p:sp>
        <p:nvSpPr>
          <p:cNvPr id="26" name="Rectangle 25">
            <a:extLst>
              <a:ext uri="{FF2B5EF4-FFF2-40B4-BE49-F238E27FC236}">
                <a16:creationId xmlns:a16="http://schemas.microsoft.com/office/drawing/2014/main" id="{8BAF6EC2-DE37-43B2-85BE-CE47C6F75B77}"/>
              </a:ext>
            </a:extLst>
          </p:cNvPr>
          <p:cNvSpPr/>
          <p:nvPr userDrawn="1"/>
        </p:nvSpPr>
        <p:spPr>
          <a:xfrm>
            <a:off x="6536183" y="4004940"/>
            <a:ext cx="4638213"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r>
              <a:rPr lang="pl-PL" sz="1400">
                <a:solidFill>
                  <a:schemeClr val="bg1"/>
                </a:solidFill>
                <a:latin typeface="Ubuntu" panose="020B0504030602030204" pitchFamily="34" charset="0"/>
              </a:rPr>
              <a:t> University</a:t>
            </a:r>
            <a:endParaRPr lang="en-US" sz="1400">
              <a:solidFill>
                <a:schemeClr val="bg1"/>
              </a:solidFill>
              <a:latin typeface="Ubuntu" panose="020B0504030602030204" pitchFamily="34" charset="0"/>
            </a:endParaRPr>
          </a:p>
        </p:txBody>
      </p:sp>
      <p:sp>
        <p:nvSpPr>
          <p:cNvPr id="27" name="Rectangle 26">
            <a:extLst>
              <a:ext uri="{FF2B5EF4-FFF2-40B4-BE49-F238E27FC236}">
                <a16:creationId xmlns:a16="http://schemas.microsoft.com/office/drawing/2014/main" id="{963DC97E-0CF9-414E-8F82-6F0BCBF88DF5}"/>
              </a:ext>
            </a:extLst>
          </p:cNvPr>
          <p:cNvSpPr/>
          <p:nvPr userDrawn="1"/>
        </p:nvSpPr>
        <p:spPr>
          <a:xfrm>
            <a:off x="6536184" y="595972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20432467">
            <a:off x="4089201" y="1081318"/>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a:t>
            </a:r>
            <a:r>
              <a:rPr lang="pl-PL" sz="700" noProof="0">
                <a:solidFill>
                  <a:schemeClr val="bg1"/>
                </a:solidFill>
                <a:latin typeface="Ubuntu" panose="020B0504030602030204" pitchFamily="34" charset="0"/>
                <a:cs typeface="Arial"/>
              </a:rPr>
              <a:t>3</a:t>
            </a:r>
            <a:r>
              <a:rPr lang="en-US" sz="700" noProof="0">
                <a:solidFill>
                  <a:schemeClr val="bg1"/>
                </a:solidFill>
                <a:latin typeface="Ubuntu" panose="020B0504030602030204" pitchFamily="34" charset="0"/>
                <a:cs typeface="Arial"/>
              </a:rPr>
              <a:t>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107413"/>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340,000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48" name="Rectangle 47"/>
          <p:cNvSpPr/>
          <p:nvPr/>
        </p:nvSpPr>
        <p:spPr>
          <a:xfrm>
            <a:off x="426523" y="733836"/>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485744" y="76416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661141" y="764168"/>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485744" y="2050964"/>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661141" y="2050964"/>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257145" y="766946"/>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464947"/>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5" name="Picture 24" descr="A picture containing logo&#10;&#10;Description automatically generated">
            <a:extLst>
              <a:ext uri="{FF2B5EF4-FFF2-40B4-BE49-F238E27FC236}">
                <a16:creationId xmlns:a16="http://schemas.microsoft.com/office/drawing/2014/main" id="{5A14EF94-B5D9-49FC-8B26-AFE5E3E380E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089235" y="5661248"/>
            <a:ext cx="2376264" cy="663143"/>
          </a:xfrm>
          <a:prstGeom prst="rect">
            <a:avLst/>
          </a:prstGeom>
        </p:spPr>
      </p:pic>
      <p:sp>
        <p:nvSpPr>
          <p:cNvPr id="26" name="Rectangle 25">
            <a:extLst>
              <a:ext uri="{FF2B5EF4-FFF2-40B4-BE49-F238E27FC236}">
                <a16:creationId xmlns:a16="http://schemas.microsoft.com/office/drawing/2014/main" id="{E1D8D407-481C-4BA5-8D1B-240BD7CAC872}"/>
              </a:ext>
            </a:extLst>
          </p:cNvPr>
          <p:cNvSpPr/>
          <p:nvPr userDrawn="1"/>
        </p:nvSpPr>
        <p:spPr>
          <a:xfrm>
            <a:off x="449575" y="3278958"/>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900" b="0" i="0">
                <a:effectLst/>
                <a:latin typeface="Segoe UI" panose="020B0502040204020203" pitchFamily="34" charset="0"/>
              </a:rPr>
              <a:t>Established in 1987, Capgemini University is the Group’s investment into employee learning and self-development, offering training to all of its employees worldwide through its international and local learning centers, virtual classrooms and e-learning programs. With the driving goal of turning potential into value, Capgemini University embeds a culture of continuous learning into day-to-day operations with a constantly updating digital learning strategy to be future ready for the challenges of today and tomorrow. In 2020, the University delivered well nearly 10 million learning hours to over 2</a:t>
            </a:r>
            <a:r>
              <a:rPr lang="pl-PL" sz="900" b="0" i="0">
                <a:effectLst/>
                <a:latin typeface="Segoe UI" panose="020B0502040204020203" pitchFamily="34" charset="0"/>
              </a:rPr>
              <a:t>3</a:t>
            </a:r>
            <a:r>
              <a:rPr lang="en-US" sz="900" b="0" i="0">
                <a:effectLst/>
                <a:latin typeface="Segoe UI" panose="020B0502040204020203" pitchFamily="34" charset="0"/>
              </a:rPr>
              <a:t>0,000 employees.</a:t>
            </a:r>
          </a:p>
        </p:txBody>
      </p:sp>
      <p:sp>
        <p:nvSpPr>
          <p:cNvPr id="27" name="Rectangle 26">
            <a:extLst>
              <a:ext uri="{FF2B5EF4-FFF2-40B4-BE49-F238E27FC236}">
                <a16:creationId xmlns:a16="http://schemas.microsoft.com/office/drawing/2014/main" id="{8F66E67D-0A46-4965-A7C5-D443EE349139}"/>
              </a:ext>
            </a:extLst>
          </p:cNvPr>
          <p:cNvSpPr/>
          <p:nvPr userDrawn="1"/>
        </p:nvSpPr>
        <p:spPr>
          <a:xfrm>
            <a:off x="449573" y="2899694"/>
            <a:ext cx="4638213"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r>
              <a:rPr lang="pl-PL" sz="1400">
                <a:solidFill>
                  <a:schemeClr val="bg1"/>
                </a:solidFill>
                <a:latin typeface="Ubuntu" panose="020B0504030602030204" pitchFamily="34" charset="0"/>
              </a:rPr>
              <a:t> University</a:t>
            </a:r>
            <a:endParaRPr lang="en-US" sz="1400">
              <a:solidFill>
                <a:schemeClr val="bg1"/>
              </a:solidFill>
              <a:latin typeface="Ubuntu" panose="020B0504030602030204" pitchFamily="34" charset="0"/>
            </a:endParaRPr>
          </a:p>
        </p:txBody>
      </p:sp>
      <p:sp>
        <p:nvSpPr>
          <p:cNvPr id="28" name="Rectangle 27">
            <a:extLst>
              <a:ext uri="{FF2B5EF4-FFF2-40B4-BE49-F238E27FC236}">
                <a16:creationId xmlns:a16="http://schemas.microsoft.com/office/drawing/2014/main" id="{884B320A-681B-4843-AB47-DD7E5CA9A0C3}"/>
              </a:ext>
            </a:extLst>
          </p:cNvPr>
          <p:cNvSpPr/>
          <p:nvPr userDrawn="1"/>
        </p:nvSpPr>
        <p:spPr>
          <a:xfrm>
            <a:off x="449574" y="485447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65220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1 Cover">
    <p:bg>
      <p:bgPr>
        <a:solidFill>
          <a:schemeClr val="accent4"/>
        </a:solidFill>
        <a:effectLst/>
      </p:bgPr>
    </p:bg>
    <p:spTree>
      <p:nvGrpSpPr>
        <p:cNvPr id="1" name=""/>
        <p:cNvGrpSpPr/>
        <p:nvPr/>
      </p:nvGrpSpPr>
      <p:grpSpPr>
        <a:xfrm>
          <a:off x="0" y="0"/>
          <a:ext cx="0" cy="0"/>
          <a:chOff x="0" y="0"/>
          <a:chExt cx="0" cy="0"/>
        </a:xfrm>
      </p:grpSpPr>
      <p:pic>
        <p:nvPicPr>
          <p:cNvPr id="5" name="Picture 4" descr="A colorful circular object with many dots&#10;&#10;Description automatically generated">
            <a:extLst>
              <a:ext uri="{FF2B5EF4-FFF2-40B4-BE49-F238E27FC236}">
                <a16:creationId xmlns:a16="http://schemas.microsoft.com/office/drawing/2014/main" id="{6454D494-C149-DDD7-7111-623EAA4CA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56" t="21432" r="12883" b="19198"/>
          <a:stretch/>
        </p:blipFill>
        <p:spPr>
          <a:xfrm>
            <a:off x="0" y="0"/>
            <a:ext cx="12191999" cy="6858000"/>
          </a:xfrm>
          <a:prstGeom prst="rect">
            <a:avLst/>
          </a:prstGeom>
        </p:spPr>
      </p:pic>
      <p:sp>
        <p:nvSpPr>
          <p:cNvPr id="10" name="Rectangle 9">
            <a:extLst>
              <a:ext uri="{FF2B5EF4-FFF2-40B4-BE49-F238E27FC236}">
                <a16:creationId xmlns:a16="http://schemas.microsoft.com/office/drawing/2014/main" id="{212A420C-27CE-06B7-FFDE-FA4267DDE039}"/>
              </a:ext>
            </a:extLst>
          </p:cNvPr>
          <p:cNvSpPr/>
          <p:nvPr userDrawn="1"/>
        </p:nvSpPr>
        <p:spPr bwMode="white">
          <a:xfrm>
            <a:off x="-34632" y="0"/>
            <a:ext cx="9082960" cy="6858001"/>
          </a:xfrm>
          <a:prstGeom prst="rect">
            <a:avLst/>
          </a:prstGeom>
          <a:gradFill flip="none" rotWithShape="1">
            <a:gsLst>
              <a:gs pos="0">
                <a:srgbClr val="262836"/>
              </a:gs>
              <a:gs pos="100000">
                <a:srgbClr val="262836">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6" name="Google Shape;47;p34">
            <a:extLst>
              <a:ext uri="{FF2B5EF4-FFF2-40B4-BE49-F238E27FC236}">
                <a16:creationId xmlns:a16="http://schemas.microsoft.com/office/drawing/2014/main" id="{BA6A6D16-E52D-40B7-9CC5-4D29BFF63B1A}"/>
              </a:ext>
            </a:extLst>
          </p:cNvPr>
          <p:cNvSpPr/>
          <p:nvPr userDrawn="1"/>
        </p:nvSpPr>
        <p:spPr>
          <a:xfrm>
            <a:off x="2855640" y="2108019"/>
            <a:ext cx="10199251" cy="6192688"/>
          </a:xfrm>
          <a:custGeom>
            <a:avLst/>
            <a:gdLst/>
            <a:ahLst/>
            <a:cxnLst/>
            <a:rect l="l" t="t" r="r" b="b"/>
            <a:pathLst>
              <a:path w="7528033" h="4673434" extrusionOk="0">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0">
                <a:srgbClr val="12ABDB">
                  <a:alpha val="0"/>
                </a:srgbClr>
              </a:gs>
              <a:gs pos="17000">
                <a:srgbClr val="12ABDB">
                  <a:alpha val="0"/>
                </a:srgbClr>
              </a:gs>
              <a:gs pos="32000">
                <a:srgbClr val="12ABDB">
                  <a:alpha val="16862"/>
                </a:srgbClr>
              </a:gs>
              <a:gs pos="49000">
                <a:srgbClr val="12ABDB"/>
              </a:gs>
              <a:gs pos="70000">
                <a:schemeClr val="accent2"/>
              </a:gs>
              <a:gs pos="99000">
                <a:srgbClr val="12ABDB">
                  <a:alpha val="0"/>
                </a:srgbClr>
              </a:gs>
              <a:gs pos="100000">
                <a:srgbClr val="12ABDB">
                  <a:alpha val="0"/>
                </a:srgbClr>
              </a:gs>
            </a:gsLst>
            <a:lin ang="162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Ubuntu"/>
              <a:ea typeface="Ubuntu"/>
              <a:cs typeface="Ubuntu"/>
              <a:sym typeface="Ubuntu"/>
            </a:endParaRPr>
          </a:p>
        </p:txBody>
      </p:sp>
      <p:pic>
        <p:nvPicPr>
          <p:cNvPr id="18" name="Graphic 17">
            <a:extLst>
              <a:ext uri="{FF2B5EF4-FFF2-40B4-BE49-F238E27FC236}">
                <a16:creationId xmlns:a16="http://schemas.microsoft.com/office/drawing/2014/main" id="{1B74260F-A29B-4D58-B60D-BCD368BC32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2328" y="5714355"/>
            <a:ext cx="3028039" cy="742020"/>
          </a:xfrm>
          <a:prstGeom prst="rect">
            <a:avLst/>
          </a:prstGeom>
        </p:spPr>
      </p:pic>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633378"/>
            <a:ext cx="5907211" cy="307790"/>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1772816"/>
            <a:ext cx="5907211" cy="2693045"/>
          </a:xfrm>
        </p:spPr>
        <p:txBody>
          <a:bodyPr wrap="square" lIns="36000" rIns="36000" bIns="0" anchor="ctr" anchorCtr="0">
            <a:spAutoFit/>
          </a:bodyPr>
          <a:lstStyle>
            <a:lvl1pPr algn="l">
              <a:lnSpc>
                <a:spcPts val="7000"/>
              </a:lnSpc>
              <a:defRPr sz="6600" b="1" baseline="0">
                <a:solidFill>
                  <a:schemeClr val="bg1"/>
                </a:solidFill>
                <a:latin typeface="Ubuntu" panose="020B0504030602030204" pitchFamily="34" charset="0"/>
              </a:defRPr>
            </a:lvl1pPr>
          </a:lstStyle>
          <a:p>
            <a:r>
              <a:rPr lang="en-US"/>
              <a:t>Click to edit Master title style</a:t>
            </a:r>
            <a:endParaRPr lang="en-GB"/>
          </a:p>
        </p:txBody>
      </p:sp>
      <p:pic>
        <p:nvPicPr>
          <p:cNvPr id="15" name="Graphic 14">
            <a:extLst>
              <a:ext uri="{FF2B5EF4-FFF2-40B4-BE49-F238E27FC236}">
                <a16:creationId xmlns:a16="http://schemas.microsoft.com/office/drawing/2014/main" id="{1A37C30D-906B-3999-2782-8E5BC0BB389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6493" y="395033"/>
            <a:ext cx="4743403" cy="499306"/>
          </a:xfrm>
          <a:prstGeom prst="rect">
            <a:avLst/>
          </a:prstGeom>
        </p:spPr>
      </p:pic>
      <p:sp>
        <p:nvSpPr>
          <p:cNvPr id="4" name="Rectangle 3">
            <a:extLst>
              <a:ext uri="{FF2B5EF4-FFF2-40B4-BE49-F238E27FC236}">
                <a16:creationId xmlns:a16="http://schemas.microsoft.com/office/drawing/2014/main" id="{B12B4679-64BD-F179-88C6-033107B6A4C2}"/>
              </a:ext>
            </a:extLst>
          </p:cNvPr>
          <p:cNvSpPr/>
          <p:nvPr userDrawn="1"/>
        </p:nvSpPr>
        <p:spPr bwMode="white">
          <a:xfrm>
            <a:off x="7172002"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pic>
        <p:nvPicPr>
          <p:cNvPr id="6" name="Picture 5">
            <a:extLst>
              <a:ext uri="{FF2B5EF4-FFF2-40B4-BE49-F238E27FC236}">
                <a16:creationId xmlns:a16="http://schemas.microsoft.com/office/drawing/2014/main" id="{8734BDCB-A701-1D51-4865-10BEEFA4D088}"/>
              </a:ext>
            </a:extLst>
          </p:cNvPr>
          <p:cNvPicPr>
            <a:picLocks noChangeAspect="1"/>
          </p:cNvPicPr>
          <p:nvPr userDrawn="1"/>
        </p:nvPicPr>
        <p:blipFill>
          <a:blip r:embed="rId7"/>
          <a:stretch>
            <a:fillRect/>
          </a:stretch>
        </p:blipFill>
        <p:spPr>
          <a:xfrm>
            <a:off x="8182939" y="-3920"/>
            <a:ext cx="573846" cy="2946314"/>
          </a:xfrm>
          <a:prstGeom prst="rect">
            <a:avLst/>
          </a:prstGeom>
        </p:spPr>
      </p:pic>
      <p:pic>
        <p:nvPicPr>
          <p:cNvPr id="7" name="Picture 7" descr="A picture containing shape&#10;&#10;Description automatically generated">
            <a:extLst>
              <a:ext uri="{FF2B5EF4-FFF2-40B4-BE49-F238E27FC236}">
                <a16:creationId xmlns:a16="http://schemas.microsoft.com/office/drawing/2014/main" id="{ADCFDB73-6068-3935-9FFE-8B67C839EAAD}"/>
              </a:ext>
            </a:extLst>
          </p:cNvPr>
          <p:cNvPicPr>
            <a:picLocks noChangeAspect="1"/>
          </p:cNvPicPr>
          <p:nvPr userDrawn="1"/>
        </p:nvPicPr>
        <p:blipFill>
          <a:blip r:embed="rId8"/>
          <a:stretch>
            <a:fillRect/>
          </a:stretch>
        </p:blipFill>
        <p:spPr>
          <a:xfrm>
            <a:off x="8756785" y="1139617"/>
            <a:ext cx="1550027" cy="1808365"/>
          </a:xfrm>
          <a:prstGeom prst="rect">
            <a:avLst/>
          </a:prstGeom>
        </p:spPr>
      </p:pic>
      <p:pic>
        <p:nvPicPr>
          <p:cNvPr id="8" name="Picture 8" descr="A picture containing venn diagram&#10;&#10;Description automatically generated">
            <a:extLst>
              <a:ext uri="{FF2B5EF4-FFF2-40B4-BE49-F238E27FC236}">
                <a16:creationId xmlns:a16="http://schemas.microsoft.com/office/drawing/2014/main" id="{41C3BE97-CF80-E183-6E4E-F40FDD51FE02}"/>
              </a:ext>
            </a:extLst>
          </p:cNvPr>
          <p:cNvPicPr>
            <a:picLocks noChangeAspect="1"/>
          </p:cNvPicPr>
          <p:nvPr userDrawn="1"/>
        </p:nvPicPr>
        <p:blipFill>
          <a:blip r:embed="rId9"/>
          <a:stretch>
            <a:fillRect/>
          </a:stretch>
        </p:blipFill>
        <p:spPr>
          <a:xfrm>
            <a:off x="10307553" y="1137677"/>
            <a:ext cx="2555267" cy="6008579"/>
          </a:xfrm>
          <a:prstGeom prst="rect">
            <a:avLst/>
          </a:prstGeom>
        </p:spPr>
      </p:pic>
    </p:spTree>
    <p:extLst>
      <p:ext uri="{BB962C8B-B14F-4D97-AF65-F5344CB8AC3E}">
        <p14:creationId xmlns:p14="http://schemas.microsoft.com/office/powerpoint/2010/main" val="12995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1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grpId="0" nodeType="withEffect">
                                  <p:stCondLst>
                                    <p:cond delay="1250"/>
                                  </p:stCondLst>
                                  <p:childTnLst>
                                    <p:animMotion origin="layout" path="M -0.05937 0 L -1.45833E-6 0 " pathEditMode="relative" rAng="0" ptsTypes="AA">
                                      <p:cBhvr>
                                        <p:cTn id="9" dur="1100" fill="hold"/>
                                        <p:tgtEl>
                                          <p:spTgt spid="10"/>
                                        </p:tgtEl>
                                        <p:attrNameLst>
                                          <p:attrName>ppt_x</p:attrName>
                                          <p:attrName>ppt_y</p:attrName>
                                        </p:attrNameLst>
                                      </p:cBhvr>
                                      <p:rCtr x="2969" y="0"/>
                                    </p:animMotion>
                                  </p:childTnLst>
                                </p:cTn>
                              </p:par>
                              <p:par>
                                <p:cTn id="10" presetID="10" presetClass="entr" presetSubtype="0" fill="hold" grpId="1" nodeType="withEffect">
                                  <p:stCondLst>
                                    <p:cond delay="1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0" nodeType="withEffect">
                                  <p:stCondLst>
                                    <p:cond delay="1250"/>
                                  </p:stCondLst>
                                  <p:childTnLst>
                                    <p:animMotion origin="layout" path="M -0.05937 0 L -8.33333E-7 0 " pathEditMode="relative" rAng="0" ptsTypes="AA">
                                      <p:cBhvr>
                                        <p:cTn id="14" dur="1100" fill="hold"/>
                                        <p:tgtEl>
                                          <p:spTgt spid="4"/>
                                        </p:tgtEl>
                                        <p:attrNameLst>
                                          <p:attrName>ppt_x</p:attrName>
                                          <p:attrName>ppt_y</p:attrName>
                                        </p:attrNameLst>
                                      </p:cBhvr>
                                      <p:rCtr x="2969" y="0"/>
                                    </p:animMotion>
                                  </p:childTnLst>
                                </p:cTn>
                              </p:par>
                              <p:par>
                                <p:cTn id="15" presetID="22" presetClass="entr" presetSubtype="4"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2200"/>
                                        <p:tgtEl>
                                          <p:spTgt spid="8"/>
                                        </p:tgtEl>
                                      </p:cBhvr>
                                    </p:animEffect>
                                  </p:childTnLst>
                                </p:cTn>
                              </p:par>
                              <p:par>
                                <p:cTn id="18" presetID="22" presetClass="entr" presetSubtype="2" fill="hold" nodeType="withEffect">
                                  <p:stCondLst>
                                    <p:cond delay="210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1250"/>
                                        <p:tgtEl>
                                          <p:spTgt spid="7"/>
                                        </p:tgtEl>
                                      </p:cBhvr>
                                    </p:animEffect>
                                  </p:childTnLst>
                                </p:cTn>
                              </p:par>
                              <p:par>
                                <p:cTn id="21" presetID="22" presetClass="entr" presetSubtype="4" fill="hold" nodeType="withEffect">
                                  <p:stCondLst>
                                    <p:cond delay="33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4" grpId="0" animBg="1"/>
      <p:bldP spid="4" grpId="1" animBg="1"/>
    </p:bldLst>
  </p:timing>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89C10DEC-EE1D-4EF8-8B07-7CD1F27618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537" y="903646"/>
            <a:ext cx="2376264" cy="663143"/>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A – Narrow">
    <p:spTree>
      <p:nvGrpSpPr>
        <p:cNvPr id="1" name=""/>
        <p:cNvGrpSpPr/>
        <p:nvPr/>
      </p:nvGrpSpPr>
      <p:grpSpPr>
        <a:xfrm>
          <a:off x="0" y="0"/>
          <a:ext cx="0" cy="0"/>
          <a:chOff x="0" y="0"/>
          <a:chExt cx="0" cy="0"/>
        </a:xfrm>
      </p:grpSpPr>
      <p:pic>
        <p:nvPicPr>
          <p:cNvPr id="2" name="Picture 1" descr="A colorful circular object with many dots&#10;&#10;Description automatically generated">
            <a:extLst>
              <a:ext uri="{FF2B5EF4-FFF2-40B4-BE49-F238E27FC236}">
                <a16:creationId xmlns:a16="http://schemas.microsoft.com/office/drawing/2014/main" id="{78EBE30F-8739-3CA7-C9F3-5A87B74ACDB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56" t="21432" r="12883" b="19198"/>
          <a:stretch/>
        </p:blipFill>
        <p:spPr>
          <a:xfrm>
            <a:off x="0" y="0"/>
            <a:ext cx="12191999"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263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grpId="0" nodeType="withEffect">
                                  <p:stCondLst>
                                    <p:cond delay="1250"/>
                                  </p:stCondLst>
                                  <p:childTnLst>
                                    <p:animMotion origin="layout" path="M -0.05937 0 L -8.33333E-7 0 " pathEditMode="relative" rAng="0" ptsTypes="AA">
                                      <p:cBhvr>
                                        <p:cTn id="6" dur="1100" fill="hold"/>
                                        <p:tgtEl>
                                          <p:spTgt spid="20"/>
                                        </p:tgtEl>
                                        <p:attrNameLst>
                                          <p:attrName>ppt_x</p:attrName>
                                          <p:attrName>ppt_y</p:attrName>
                                        </p:attrNameLst>
                                      </p:cBhvr>
                                      <p:rCtr x="2969" y="0"/>
                                    </p:animMotion>
                                  </p:childTnLst>
                                </p:cTn>
                              </p:par>
                              <p:par>
                                <p:cTn id="7" presetID="22" presetClass="entr" presetSubtype="4" fill="hold" nodeType="withEffect">
                                  <p:stCondLst>
                                    <p:cond delay="20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2200"/>
                                        <p:tgtEl>
                                          <p:spTgt spid="9"/>
                                        </p:tgtEl>
                                      </p:cBhvr>
                                    </p:animEffect>
                                  </p:childTnLst>
                                </p:cTn>
                              </p:par>
                              <p:par>
                                <p:cTn id="10" presetID="22" presetClass="entr" presetSubtype="2" fill="hold" nodeType="withEffect">
                                  <p:stCondLst>
                                    <p:cond delay="210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1250"/>
                                        <p:tgtEl>
                                          <p:spTgt spid="8"/>
                                        </p:tgtEl>
                                      </p:cBhvr>
                                    </p:animEffect>
                                  </p:childTnLst>
                                </p:cTn>
                              </p:par>
                              <p:par>
                                <p:cTn id="13" presetID="22" presetClass="entr" presetSubtype="4" fill="hold" nodeType="withEffect">
                                  <p:stCondLst>
                                    <p:cond delay="33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1100"/>
                                        <p:tgtEl>
                                          <p:spTgt spid="6"/>
                                        </p:tgtEl>
                                      </p:cBhvr>
                                    </p:animEffect>
                                  </p:childTnLst>
                                </p:cTn>
                              </p:par>
                              <p:par>
                                <p:cTn id="16" presetID="10" presetClass="entr" presetSubtype="0" fill="hold" grpId="1" nodeType="withEffect">
                                  <p:stCondLst>
                                    <p:cond delay="33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A – Narrow">
    <p:spTree>
      <p:nvGrpSpPr>
        <p:cNvPr id="1" name=""/>
        <p:cNvGrpSpPr/>
        <p:nvPr/>
      </p:nvGrpSpPr>
      <p:grpSpPr>
        <a:xfrm>
          <a:off x="0" y="0"/>
          <a:ext cx="0" cy="0"/>
          <a:chOff x="0" y="0"/>
          <a:chExt cx="0" cy="0"/>
        </a:xfrm>
      </p:grpSpPr>
      <p:pic>
        <p:nvPicPr>
          <p:cNvPr id="4" name="Picture 3" descr="A red glowing cube with lines&#10;&#10;Description automatically generated">
            <a:extLst>
              <a:ext uri="{FF2B5EF4-FFF2-40B4-BE49-F238E27FC236}">
                <a16:creationId xmlns:a16="http://schemas.microsoft.com/office/drawing/2014/main" id="{347D73AC-936E-54DD-AC3C-53C05DE991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2229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A – Narrow">
    <p:spTree>
      <p:nvGrpSpPr>
        <p:cNvPr id="1" name=""/>
        <p:cNvGrpSpPr/>
        <p:nvPr/>
      </p:nvGrpSpPr>
      <p:grpSpPr>
        <a:xfrm>
          <a:off x="0" y="0"/>
          <a:ext cx="0" cy="0"/>
          <a:chOff x="0" y="0"/>
          <a:chExt cx="0" cy="0"/>
        </a:xfrm>
      </p:grpSpPr>
      <p:pic>
        <p:nvPicPr>
          <p:cNvPr id="4" name="Picture 3" descr="A red object with a black background&#10;&#10;Description automatically generated">
            <a:extLst>
              <a:ext uri="{FF2B5EF4-FFF2-40B4-BE49-F238E27FC236}">
                <a16:creationId xmlns:a16="http://schemas.microsoft.com/office/drawing/2014/main" id="{DB365C88-EACB-B850-F45D-C0B48F2C20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996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A – Narrow">
    <p:spTree>
      <p:nvGrpSpPr>
        <p:cNvPr id="1" name=""/>
        <p:cNvGrpSpPr/>
        <p:nvPr/>
      </p:nvGrpSpPr>
      <p:grpSpPr>
        <a:xfrm>
          <a:off x="0" y="0"/>
          <a:ext cx="0" cy="0"/>
          <a:chOff x="0" y="0"/>
          <a:chExt cx="0" cy="0"/>
        </a:xfrm>
      </p:grpSpPr>
      <p:pic>
        <p:nvPicPr>
          <p:cNvPr id="12" name="Picture 11" descr="A picture containing text, outdoor, grass, sky&#10;&#10;Description automatically generated">
            <a:extLst>
              <a:ext uri="{FF2B5EF4-FFF2-40B4-BE49-F238E27FC236}">
                <a16:creationId xmlns:a16="http://schemas.microsoft.com/office/drawing/2014/main" id="{8D2B84D9-985D-4498-8619-205D54273BF0}"/>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49695"/>
            <a:ext cx="12192000" cy="7100983"/>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4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5933-20BF-8E56-BD77-C6E09AF534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7520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162198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1591060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nchor="ctr" anchorCtr="0"/>
          <a:lstStyle>
            <a:lvl1pPr>
              <a:defRPr sz="2400">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227060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 Dark Grey">
    <p:bg>
      <p:bgPr>
        <a:solidFill>
          <a:schemeClr val="accent4"/>
        </a:solidFill>
        <a:effectLst/>
      </p:bgPr>
    </p:bg>
    <p:spTree>
      <p:nvGrpSpPr>
        <p:cNvPr id="1" name=""/>
        <p:cNvGrpSpPr/>
        <p:nvPr/>
      </p:nvGrpSpPr>
      <p:grpSpPr>
        <a:xfrm>
          <a:off x="0" y="0"/>
          <a:ext cx="0" cy="0"/>
          <a:chOff x="0" y="0"/>
          <a:chExt cx="0" cy="0"/>
        </a:xfrm>
      </p:grpSpPr>
      <p:pic>
        <p:nvPicPr>
          <p:cNvPr id="11" name="Picture 10" descr="A colorful circular object with many dots&#10;&#10;Description automatically generated">
            <a:extLst>
              <a:ext uri="{FF2B5EF4-FFF2-40B4-BE49-F238E27FC236}">
                <a16:creationId xmlns:a16="http://schemas.microsoft.com/office/drawing/2014/main" id="{D1F8174A-E903-14E0-FEF0-942A88D462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56" t="21432" r="12883" b="19198"/>
          <a:stretch/>
        </p:blipFill>
        <p:spPr>
          <a:xfrm>
            <a:off x="0" y="0"/>
            <a:ext cx="12191999" cy="6858000"/>
          </a:xfrm>
          <a:prstGeom prst="rect">
            <a:avLst/>
          </a:prstGeom>
        </p:spPr>
      </p:pic>
      <p:sp>
        <p:nvSpPr>
          <p:cNvPr id="5" name="Footer Slide number">
            <a:extLst>
              <a:ext uri="{FF2B5EF4-FFF2-40B4-BE49-F238E27FC236}">
                <a16:creationId xmlns:a16="http://schemas.microsoft.com/office/drawing/2014/main" id="{CA4932B0-5EDB-11C1-C0EA-1A270DFCC493}"/>
              </a:ext>
            </a:extLst>
          </p:cNvPr>
          <p:cNvSpPr/>
          <p:nvPr userDrawn="1"/>
        </p:nvSpPr>
        <p:spPr>
          <a:xfrm>
            <a:off x="11744128" y="6541977"/>
            <a:ext cx="229263" cy="200055"/>
          </a:xfrm>
          <a:prstGeom prst="rect">
            <a:avLst/>
          </a:prstGeom>
        </p:spPr>
        <p:txBody>
          <a:bodyPr wrap="square" lIns="0" rIns="0">
            <a:spAutoFit/>
          </a:bodyPr>
          <a:lstStyle/>
          <a:p>
            <a:pPr algn="r"/>
            <a:fld id="{0502E5A9-B53C-401E-A0E0-4A359BB0A9E5}" type="slidenum">
              <a:rPr lang="en-US" sz="700" smtClean="0">
                <a:solidFill>
                  <a:srgbClr val="A6A6A6"/>
                </a:solidFill>
                <a:latin typeface="+mn-lt"/>
                <a:cs typeface="Arial" panose="020B0604020202020204" pitchFamily="34" charset="0"/>
              </a:rPr>
              <a:pPr algn="r"/>
              <a:t>‹#›</a:t>
            </a:fld>
            <a:endParaRPr lang="en-US" sz="700">
              <a:solidFill>
                <a:srgbClr val="A6A6A6"/>
              </a:solidFill>
              <a:latin typeface="+mn-lt"/>
              <a:cs typeface="Arial" panose="020B0604020202020204" pitchFamily="34" charset="0"/>
            </a:endParaRPr>
          </a:p>
        </p:txBody>
      </p:sp>
      <p:sp>
        <p:nvSpPr>
          <p:cNvPr id="6" name="Footer Copyright">
            <a:extLst>
              <a:ext uri="{FF2B5EF4-FFF2-40B4-BE49-F238E27FC236}">
                <a16:creationId xmlns:a16="http://schemas.microsoft.com/office/drawing/2014/main" id="{D35ED927-78C1-3D65-791E-7A43547DAE40}"/>
              </a:ext>
            </a:extLst>
          </p:cNvPr>
          <p:cNvSpPr/>
          <p:nvPr userDrawn="1"/>
        </p:nvSpPr>
        <p:spPr>
          <a:xfrm>
            <a:off x="7257892" y="6532276"/>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 Company Confidential © Capgemini 2024. All rights reserved |</a:t>
            </a:r>
          </a:p>
        </p:txBody>
      </p:sp>
      <p:sp>
        <p:nvSpPr>
          <p:cNvPr id="7" name="Footer Copyright">
            <a:extLst>
              <a:ext uri="{FF2B5EF4-FFF2-40B4-BE49-F238E27FC236}">
                <a16:creationId xmlns:a16="http://schemas.microsoft.com/office/drawing/2014/main" id="{1B3E4988-752C-EBE0-809A-6C52F4E634A0}"/>
              </a:ext>
            </a:extLst>
          </p:cNvPr>
          <p:cNvSpPr/>
          <p:nvPr userDrawn="1"/>
        </p:nvSpPr>
        <p:spPr>
          <a:xfrm>
            <a:off x="401946" y="6532276"/>
            <a:ext cx="4532162"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Generative AI for Software Engineering | MS GitHub Copilot training</a:t>
            </a:r>
          </a:p>
        </p:txBody>
      </p:sp>
      <p:sp>
        <p:nvSpPr>
          <p:cNvPr id="10" name="Rectangle 9">
            <a:extLst>
              <a:ext uri="{FF2B5EF4-FFF2-40B4-BE49-F238E27FC236}">
                <a16:creationId xmlns:a16="http://schemas.microsoft.com/office/drawing/2014/main" id="{8E570BD4-86A8-C8D7-16E2-7A7F11197B5E}"/>
              </a:ext>
            </a:extLst>
          </p:cNvPr>
          <p:cNvSpPr/>
          <p:nvPr userDrawn="1"/>
        </p:nvSpPr>
        <p:spPr>
          <a:xfrm>
            <a:off x="0" y="0"/>
            <a:ext cx="12192000" cy="6858000"/>
          </a:xfrm>
          <a:prstGeom prst="rect">
            <a:avLst/>
          </a:pr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sp>
        <p:nvSpPr>
          <p:cNvPr id="8" name="Title 2">
            <a:extLst>
              <a:ext uri="{FF2B5EF4-FFF2-40B4-BE49-F238E27FC236}">
                <a16:creationId xmlns:a16="http://schemas.microsoft.com/office/drawing/2014/main" id="{D284F4DC-F7E6-9A9B-5D9C-B55E5098909B}"/>
              </a:ext>
            </a:extLst>
          </p:cNvPr>
          <p:cNvSpPr>
            <a:spLocks noGrp="1"/>
          </p:cNvSpPr>
          <p:nvPr>
            <p:ph type="title"/>
          </p:nvPr>
        </p:nvSpPr>
        <p:spPr>
          <a:xfrm>
            <a:off x="404813" y="388188"/>
            <a:ext cx="10947772" cy="716711"/>
          </a:xfrm>
          <a:prstGeom prst="rect">
            <a:avLst/>
          </a:prstGeom>
        </p:spPr>
        <p:txBody>
          <a:bodyPr/>
          <a:lstStyle>
            <a:lvl1pPr>
              <a:defRPr>
                <a:solidFill>
                  <a:schemeClr val="bg1"/>
                </a:solidFill>
              </a:defRPr>
            </a:lvl1pPr>
          </a:lstStyle>
          <a:p>
            <a:r>
              <a:rPr lang="en-US"/>
              <a:t>Click to edit Master title style</a:t>
            </a:r>
            <a:endParaRPr lang="de-DE"/>
          </a:p>
        </p:txBody>
      </p:sp>
      <p:grpSp>
        <p:nvGrpSpPr>
          <p:cNvPr id="2" name="Group 37">
            <a:extLst>
              <a:ext uri="{FF2B5EF4-FFF2-40B4-BE49-F238E27FC236}">
                <a16:creationId xmlns:a16="http://schemas.microsoft.com/office/drawing/2014/main" id="{4A965C7A-B63C-476C-A4A7-F1DA082B5A6A}"/>
              </a:ext>
            </a:extLst>
          </p:cNvPr>
          <p:cNvGrpSpPr>
            <a:grpSpLocks/>
          </p:cNvGrpSpPr>
          <p:nvPr userDrawn="1"/>
        </p:nvGrpSpPr>
        <p:grpSpPr>
          <a:xfrm>
            <a:off x="11562163" y="207582"/>
            <a:ext cx="419436" cy="388988"/>
            <a:chOff x="5481638" y="2859088"/>
            <a:chExt cx="1231900" cy="1139825"/>
          </a:xfrm>
          <a:solidFill>
            <a:schemeClr val="bg1"/>
          </a:solidFill>
        </p:grpSpPr>
        <p:sp>
          <p:nvSpPr>
            <p:cNvPr id="3" name="Freeform 320">
              <a:extLst>
                <a:ext uri="{FF2B5EF4-FFF2-40B4-BE49-F238E27FC236}">
                  <a16:creationId xmlns:a16="http://schemas.microsoft.com/office/drawing/2014/main" id="{08780755-E109-45E3-9564-937AFC868C96}"/>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321">
              <a:extLst>
                <a:ext uri="{FF2B5EF4-FFF2-40B4-BE49-F238E27FC236}">
                  <a16:creationId xmlns:a16="http://schemas.microsoft.com/office/drawing/2014/main" id="{0B189194-351B-46D6-A408-2F6B6B57F09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41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142" name="Picture Placeholder 141">
            <a:extLst>
              <a:ext uri="{FF2B5EF4-FFF2-40B4-BE49-F238E27FC236}">
                <a16:creationId xmlns:a16="http://schemas.microsoft.com/office/drawing/2014/main" id="{AF739E17-D7A7-4F9A-9F4F-39C2A0A61C3C}"/>
              </a:ext>
            </a:extLst>
          </p:cNvPr>
          <p:cNvSpPr>
            <a:spLocks noGrp="1"/>
          </p:cNvSpPr>
          <p:nvPr>
            <p:ph type="pic" sz="quarter" idx="10"/>
          </p:nvPr>
        </p:nvSpPr>
        <p:spPr>
          <a:xfrm>
            <a:off x="0" y="0"/>
            <a:ext cx="12192000" cy="6858000"/>
          </a:xfrm>
        </p:spPr>
        <p:txBody>
          <a:bodyPr/>
          <a:lstStyle/>
          <a:p>
            <a:endParaRPr lang="pl-PL"/>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Picture 6" descr="A picture containing logo&#10;&#10;Description automatically generated">
            <a:extLst>
              <a:ext uri="{FF2B5EF4-FFF2-40B4-BE49-F238E27FC236}">
                <a16:creationId xmlns:a16="http://schemas.microsoft.com/office/drawing/2014/main" id="{8A8A2F04-992F-4D6A-B7C0-D6DA64E775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297" y="429387"/>
            <a:ext cx="2376264" cy="663143"/>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Blank - Dark Grey">
    <p:bg>
      <p:bgPr>
        <a:solidFill>
          <a:schemeClr val="accent4"/>
        </a:solidFill>
        <a:effectLst/>
      </p:bgPr>
    </p:bg>
    <p:spTree>
      <p:nvGrpSpPr>
        <p:cNvPr id="1" name=""/>
        <p:cNvGrpSpPr/>
        <p:nvPr/>
      </p:nvGrpSpPr>
      <p:grpSpPr>
        <a:xfrm>
          <a:off x="0" y="0"/>
          <a:ext cx="0" cy="0"/>
          <a:chOff x="0" y="0"/>
          <a:chExt cx="0" cy="0"/>
        </a:xfrm>
      </p:grpSpPr>
      <p:pic>
        <p:nvPicPr>
          <p:cNvPr id="9" name="Picture 8" descr="A red glowing cube with lines&#10;&#10;Description automatically generated">
            <a:extLst>
              <a:ext uri="{FF2B5EF4-FFF2-40B4-BE49-F238E27FC236}">
                <a16:creationId xmlns:a16="http://schemas.microsoft.com/office/drawing/2014/main" id="{65443F84-147E-2A17-7B72-C6CBAA253B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Slide number">
            <a:extLst>
              <a:ext uri="{FF2B5EF4-FFF2-40B4-BE49-F238E27FC236}">
                <a16:creationId xmlns:a16="http://schemas.microsoft.com/office/drawing/2014/main" id="{CA4932B0-5EDB-11C1-C0EA-1A270DFCC493}"/>
              </a:ext>
            </a:extLst>
          </p:cNvPr>
          <p:cNvSpPr/>
          <p:nvPr userDrawn="1"/>
        </p:nvSpPr>
        <p:spPr>
          <a:xfrm>
            <a:off x="11744128" y="6541977"/>
            <a:ext cx="229263" cy="200055"/>
          </a:xfrm>
          <a:prstGeom prst="rect">
            <a:avLst/>
          </a:prstGeom>
        </p:spPr>
        <p:txBody>
          <a:bodyPr wrap="square" lIns="0" rIns="0">
            <a:spAutoFit/>
          </a:bodyPr>
          <a:lstStyle/>
          <a:p>
            <a:pPr algn="r"/>
            <a:fld id="{0502E5A9-B53C-401E-A0E0-4A359BB0A9E5}" type="slidenum">
              <a:rPr lang="en-US" sz="700" smtClean="0">
                <a:solidFill>
                  <a:srgbClr val="A6A6A6"/>
                </a:solidFill>
                <a:latin typeface="+mn-lt"/>
                <a:cs typeface="Arial" panose="020B0604020202020204" pitchFamily="34" charset="0"/>
              </a:rPr>
              <a:pPr algn="r"/>
              <a:t>‹#›</a:t>
            </a:fld>
            <a:endParaRPr lang="en-US" sz="700">
              <a:solidFill>
                <a:srgbClr val="A6A6A6"/>
              </a:solidFill>
              <a:latin typeface="+mn-lt"/>
              <a:cs typeface="Arial" panose="020B0604020202020204" pitchFamily="34" charset="0"/>
            </a:endParaRPr>
          </a:p>
        </p:txBody>
      </p:sp>
      <p:sp>
        <p:nvSpPr>
          <p:cNvPr id="6" name="Footer Copyright">
            <a:extLst>
              <a:ext uri="{FF2B5EF4-FFF2-40B4-BE49-F238E27FC236}">
                <a16:creationId xmlns:a16="http://schemas.microsoft.com/office/drawing/2014/main" id="{D35ED927-78C1-3D65-791E-7A43547DAE40}"/>
              </a:ext>
            </a:extLst>
          </p:cNvPr>
          <p:cNvSpPr/>
          <p:nvPr userDrawn="1"/>
        </p:nvSpPr>
        <p:spPr>
          <a:xfrm>
            <a:off x="7257892" y="6532276"/>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 Company Confidential © Capgemini 2024. All rights reserved |</a:t>
            </a:r>
          </a:p>
        </p:txBody>
      </p:sp>
      <p:sp>
        <p:nvSpPr>
          <p:cNvPr id="7" name="Footer Copyright">
            <a:extLst>
              <a:ext uri="{FF2B5EF4-FFF2-40B4-BE49-F238E27FC236}">
                <a16:creationId xmlns:a16="http://schemas.microsoft.com/office/drawing/2014/main" id="{1B3E4988-752C-EBE0-809A-6C52F4E634A0}"/>
              </a:ext>
            </a:extLst>
          </p:cNvPr>
          <p:cNvSpPr/>
          <p:nvPr userDrawn="1"/>
        </p:nvSpPr>
        <p:spPr>
          <a:xfrm>
            <a:off x="401946" y="6532276"/>
            <a:ext cx="4532162"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mn-lt"/>
                <a:cs typeface="Arial" panose="020B0604020202020204" pitchFamily="34" charset="0"/>
              </a:rPr>
              <a:t>Generative AI for Software Engineering | MS GitHub Copilot training</a:t>
            </a:r>
          </a:p>
        </p:txBody>
      </p:sp>
      <p:sp>
        <p:nvSpPr>
          <p:cNvPr id="10" name="Rectangle 9">
            <a:extLst>
              <a:ext uri="{FF2B5EF4-FFF2-40B4-BE49-F238E27FC236}">
                <a16:creationId xmlns:a16="http://schemas.microsoft.com/office/drawing/2014/main" id="{8E570BD4-86A8-C8D7-16E2-7A7F11197B5E}"/>
              </a:ext>
            </a:extLst>
          </p:cNvPr>
          <p:cNvSpPr/>
          <p:nvPr userDrawn="1"/>
        </p:nvSpPr>
        <p:spPr>
          <a:xfrm>
            <a:off x="0" y="0"/>
            <a:ext cx="12192000" cy="6858000"/>
          </a:xfrm>
          <a:prstGeom prst="rect">
            <a:avLst/>
          </a:pr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sp>
        <p:nvSpPr>
          <p:cNvPr id="11" name="Rectangle 10">
            <a:extLst>
              <a:ext uri="{FF2B5EF4-FFF2-40B4-BE49-F238E27FC236}">
                <a16:creationId xmlns:a16="http://schemas.microsoft.com/office/drawing/2014/main" id="{4A5B8F00-8051-537C-53A1-1DEE3338586E}"/>
              </a:ext>
            </a:extLst>
          </p:cNvPr>
          <p:cNvSpPr/>
          <p:nvPr userDrawn="1"/>
        </p:nvSpPr>
        <p:spPr>
          <a:xfrm>
            <a:off x="0" y="-206"/>
            <a:ext cx="12192000" cy="6858000"/>
          </a:xfrm>
          <a:prstGeom prst="rect">
            <a:avLst/>
          </a:pr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grpSp>
        <p:nvGrpSpPr>
          <p:cNvPr id="2" name="Group 37">
            <a:extLst>
              <a:ext uri="{FF2B5EF4-FFF2-40B4-BE49-F238E27FC236}">
                <a16:creationId xmlns:a16="http://schemas.microsoft.com/office/drawing/2014/main" id="{4A965C7A-B63C-476C-A4A7-F1DA082B5A6A}"/>
              </a:ext>
            </a:extLst>
          </p:cNvPr>
          <p:cNvGrpSpPr>
            <a:grpSpLocks/>
          </p:cNvGrpSpPr>
          <p:nvPr userDrawn="1"/>
        </p:nvGrpSpPr>
        <p:grpSpPr>
          <a:xfrm>
            <a:off x="11562163" y="207582"/>
            <a:ext cx="419436" cy="388988"/>
            <a:chOff x="5481638" y="2859088"/>
            <a:chExt cx="1231900" cy="1139825"/>
          </a:xfrm>
          <a:solidFill>
            <a:schemeClr val="bg1"/>
          </a:solidFill>
        </p:grpSpPr>
        <p:sp>
          <p:nvSpPr>
            <p:cNvPr id="3" name="Freeform 320">
              <a:extLst>
                <a:ext uri="{FF2B5EF4-FFF2-40B4-BE49-F238E27FC236}">
                  <a16:creationId xmlns:a16="http://schemas.microsoft.com/office/drawing/2014/main" id="{08780755-E109-45E3-9564-937AFC868C96}"/>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321">
              <a:extLst>
                <a:ext uri="{FF2B5EF4-FFF2-40B4-BE49-F238E27FC236}">
                  <a16:creationId xmlns:a16="http://schemas.microsoft.com/office/drawing/2014/main" id="{0B189194-351B-46D6-A408-2F6B6B57F09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itle 2">
            <a:extLst>
              <a:ext uri="{FF2B5EF4-FFF2-40B4-BE49-F238E27FC236}">
                <a16:creationId xmlns:a16="http://schemas.microsoft.com/office/drawing/2014/main" id="{A530C157-E757-748D-AD20-3AFE8B92C9E6}"/>
              </a:ext>
            </a:extLst>
          </p:cNvPr>
          <p:cNvSpPr>
            <a:spLocks noGrp="1"/>
          </p:cNvSpPr>
          <p:nvPr>
            <p:ph type="title"/>
          </p:nvPr>
        </p:nvSpPr>
        <p:spPr>
          <a:xfrm>
            <a:off x="404813" y="388188"/>
            <a:ext cx="10947772" cy="716711"/>
          </a:xfrm>
          <a:prstGeom prst="rect">
            <a:avLst/>
          </a:prstGeom>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59368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oleObject" Target="../embeddings/oleObject3.bin"/><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10.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2"/>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1" name="Object 20"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a:t>
            </a:r>
            <a:r>
              <a:rPr lang="pl-PL" sz="700">
                <a:solidFill>
                  <a:srgbClr val="A6A6A6"/>
                </a:solidFill>
                <a:latin typeface="Ubuntu" panose="020B0504030602030204" pitchFamily="34" charset="0"/>
                <a:cs typeface="Arial" panose="020B0604020202020204" pitchFamily="34" charset="0"/>
              </a:rPr>
              <a:t>3</a:t>
            </a:r>
            <a:r>
              <a:rPr lang="en-GB" sz="700">
                <a:solidFill>
                  <a:srgbClr val="A6A6A6"/>
                </a:solidFill>
                <a:latin typeface="Ubuntu" panose="020B0504030602030204" pitchFamily="34" charset="0"/>
                <a:cs typeface="Arial" panose="020B0604020202020204" pitchFamily="34" charset="0"/>
              </a:rPr>
              <a:t>.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64" r:id="rId1"/>
    <p:sldLayoutId id="2147483972"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61" r:id="rId15"/>
    <p:sldLayoutId id="2147483958" r:id="rId16"/>
    <p:sldLayoutId id="2147483959" r:id="rId17"/>
    <p:sldLayoutId id="2147483918" r:id="rId18"/>
    <p:sldLayoutId id="2147483922" r:id="rId19"/>
    <p:sldLayoutId id="2147483950"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3" imgW="270" imgH="270" progId="TCLayout.ActiveDocument.1">
                  <p:embed/>
                </p:oleObj>
              </mc:Choice>
              <mc:Fallback>
                <p:oleObj name="think-cell Slide" r:id="rId13" imgW="270" imgH="270" progId="TCLayout.ActiveDocument.1">
                  <p:embed/>
                  <p:pic>
                    <p:nvPicPr>
                      <p:cNvPr id="21" name="Object 2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67" r:id="rId1"/>
    <p:sldLayoutId id="2147483966" r:id="rId2"/>
    <p:sldLayoutId id="2147483963" r:id="rId3"/>
    <p:sldLayoutId id="2147483965" r:id="rId4"/>
    <p:sldLayoutId id="2147484102" r:id="rId5"/>
    <p:sldLayoutId id="2147484103" r:id="rId6"/>
    <p:sldLayoutId id="2147484104" r:id="rId7"/>
    <p:sldLayoutId id="2147484106" r:id="rId8"/>
    <p:sldLayoutId id="2147484109" r:id="rId9"/>
    <p:sldLayoutId id="2147484108" r:id="rId1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9.xml"/><Relationship Id="rId7" Type="http://schemas.openxmlformats.org/officeDocument/2006/relationships/image" Target="../media/image2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2.png"/><Relationship Id="rId5" Type="http://schemas.openxmlformats.org/officeDocument/2006/relationships/hyperlink" Target="https://degreed.com/plan/3135597" TargetMode="External"/><Relationship Id="rId4" Type="http://schemas.openxmlformats.org/officeDocument/2006/relationships/notesSlide" Target="../notesSlides/notesSlide2.xml"/><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39.png"/><Relationship Id="rId1" Type="http://schemas.openxmlformats.org/officeDocument/2006/relationships/slideLayout" Target="../slideLayouts/slideLayout29.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391843" y="4445310"/>
            <a:ext cx="5907211" cy="430887"/>
          </a:xfrm>
        </p:spPr>
        <p:txBody>
          <a:bodyPr/>
          <a:lstStyle/>
          <a:p>
            <a:pPr algn="l"/>
            <a:r>
              <a:rPr lang="fr-FR" sz="2800" b="1" i="1" dirty="0"/>
              <a:t>Introduction</a:t>
            </a:r>
            <a:endParaRPr lang="en-GB" sz="2800" b="1" i="1" dirty="0"/>
          </a:p>
        </p:txBody>
      </p:sp>
      <p:sp>
        <p:nvSpPr>
          <p:cNvPr id="4" name="ZoneTexte 3">
            <a:extLst>
              <a:ext uri="{FF2B5EF4-FFF2-40B4-BE49-F238E27FC236}">
                <a16:creationId xmlns:a16="http://schemas.microsoft.com/office/drawing/2014/main" id="{F5F9C637-1697-8602-5497-2C290BC84273}"/>
              </a:ext>
            </a:extLst>
          </p:cNvPr>
          <p:cNvSpPr txBox="1"/>
          <p:nvPr/>
        </p:nvSpPr>
        <p:spPr>
          <a:xfrm>
            <a:off x="7320136" y="3149917"/>
            <a:ext cx="4392488" cy="1031051"/>
          </a:xfrm>
          <a:prstGeom prst="rect">
            <a:avLst/>
          </a:prstGeom>
          <a:noFill/>
        </p:spPr>
        <p:txBody>
          <a:bodyPr wrap="square" rtlCol="0">
            <a:spAutoFit/>
          </a:bodyPr>
          <a:lstStyle/>
          <a:p>
            <a:pPr marL="514350" indent="-514350">
              <a:spcAft>
                <a:spcPts val="600"/>
              </a:spcAft>
              <a:buFont typeface="+mj-lt"/>
              <a:buAutoNum type="arabicPeriod"/>
            </a:pPr>
            <a:r>
              <a:rPr lang="en-US" sz="2800">
                <a:solidFill>
                  <a:schemeClr val="bg1"/>
                </a:solidFill>
              </a:rPr>
              <a:t>Welcome</a:t>
            </a:r>
          </a:p>
          <a:p>
            <a:pPr marL="514350" indent="-514350">
              <a:spcAft>
                <a:spcPts val="600"/>
              </a:spcAft>
              <a:buFont typeface="+mj-lt"/>
              <a:buAutoNum type="arabicPeriod"/>
            </a:pPr>
            <a:r>
              <a:rPr lang="en-US" sz="2800">
                <a:solidFill>
                  <a:schemeClr val="bg1"/>
                </a:solidFill>
              </a:rPr>
              <a:t>Training Agenda</a:t>
            </a:r>
          </a:p>
        </p:txBody>
      </p:sp>
      <p:sp>
        <p:nvSpPr>
          <p:cNvPr id="8" name="Title 2">
            <a:extLst>
              <a:ext uri="{FF2B5EF4-FFF2-40B4-BE49-F238E27FC236}">
                <a16:creationId xmlns:a16="http://schemas.microsoft.com/office/drawing/2014/main" id="{1ED5B3BC-6FDE-8271-8455-14CBDE20E034}"/>
              </a:ext>
            </a:extLst>
          </p:cNvPr>
          <p:cNvSpPr>
            <a:spLocks noGrp="1"/>
          </p:cNvSpPr>
          <p:nvPr>
            <p:ph type="ctrTitle"/>
          </p:nvPr>
        </p:nvSpPr>
        <p:spPr>
          <a:xfrm>
            <a:off x="335360" y="1761849"/>
            <a:ext cx="6840760" cy="1795363"/>
          </a:xfrm>
        </p:spPr>
        <p:txBody>
          <a:bodyPr anchor="ctr"/>
          <a:lstStyle/>
          <a:p>
            <a:r>
              <a:rPr lang="fr-FR" dirty="0"/>
              <a:t>GITHUB  COPILOT</a:t>
            </a:r>
            <a:endParaRPr lang="en-GB" dirty="0"/>
          </a:p>
        </p:txBody>
      </p:sp>
      <p:sp>
        <p:nvSpPr>
          <p:cNvPr id="9" name="TextBox 8">
            <a:extLst>
              <a:ext uri="{FF2B5EF4-FFF2-40B4-BE49-F238E27FC236}">
                <a16:creationId xmlns:a16="http://schemas.microsoft.com/office/drawing/2014/main" id="{0BE8D2EE-71A5-33E5-715E-70EA36E8F1E4}"/>
              </a:ext>
            </a:extLst>
          </p:cNvPr>
          <p:cNvSpPr txBox="1"/>
          <p:nvPr/>
        </p:nvSpPr>
        <p:spPr>
          <a:xfrm>
            <a:off x="335360" y="3557212"/>
            <a:ext cx="5532524" cy="646331"/>
          </a:xfrm>
          <a:prstGeom prst="rect">
            <a:avLst/>
          </a:prstGeom>
          <a:noFill/>
        </p:spPr>
        <p:txBody>
          <a:bodyPr wrap="square">
            <a:spAutoFit/>
          </a:bodyPr>
          <a:lstStyle/>
          <a:p>
            <a:pPr algn="l"/>
            <a:r>
              <a:rPr lang="fr-FR" sz="3600" dirty="0">
                <a:solidFill>
                  <a:schemeClr val="bg1"/>
                </a:solidFill>
              </a:rPr>
              <a:t>for Software </a:t>
            </a:r>
            <a:r>
              <a:rPr lang="fr-FR" sz="3600" dirty="0" err="1">
                <a:solidFill>
                  <a:schemeClr val="bg1"/>
                </a:solidFill>
              </a:rPr>
              <a:t>Engineers</a:t>
            </a:r>
            <a:endParaRPr lang="en-GB" sz="3600" dirty="0">
              <a:solidFill>
                <a:schemeClr val="bg1"/>
              </a:solidFill>
            </a:endParaRPr>
          </a:p>
        </p:txBody>
      </p:sp>
    </p:spTree>
    <p:extLst>
      <p:ext uri="{BB962C8B-B14F-4D97-AF65-F5344CB8AC3E}">
        <p14:creationId xmlns:p14="http://schemas.microsoft.com/office/powerpoint/2010/main" val="386753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63FE-094A-4587-9549-E8B53916717D}"/>
              </a:ext>
            </a:extLst>
          </p:cNvPr>
          <p:cNvSpPr>
            <a:spLocks noGrp="1"/>
          </p:cNvSpPr>
          <p:nvPr>
            <p:ph type="ctrTitle"/>
          </p:nvPr>
        </p:nvSpPr>
        <p:spPr/>
        <p:txBody>
          <a:bodyPr/>
          <a:lstStyle/>
          <a:p>
            <a:r>
              <a:rPr lang="fr-FR" err="1"/>
              <a:t>Welcome</a:t>
            </a:r>
            <a:endParaRPr lang="pl-PL"/>
          </a:p>
        </p:txBody>
      </p:sp>
    </p:spTree>
    <p:extLst>
      <p:ext uri="{BB962C8B-B14F-4D97-AF65-F5344CB8AC3E}">
        <p14:creationId xmlns:p14="http://schemas.microsoft.com/office/powerpoint/2010/main" val="210889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D44F27-410C-6E35-7C2D-C3FD2778735E}"/>
              </a:ext>
            </a:extLst>
          </p:cNvPr>
          <p:cNvSpPr/>
          <p:nvPr/>
        </p:nvSpPr>
        <p:spPr>
          <a:xfrm>
            <a:off x="0" y="1518110"/>
            <a:ext cx="12192000" cy="4648204"/>
          </a:xfrm>
          <a:prstGeom prst="rect">
            <a:avLst/>
          </a:pr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sp>
        <p:nvSpPr>
          <p:cNvPr id="7" name="Rectangle 6">
            <a:extLst>
              <a:ext uri="{FF2B5EF4-FFF2-40B4-BE49-F238E27FC236}">
                <a16:creationId xmlns:a16="http://schemas.microsoft.com/office/drawing/2014/main" id="{77EC89C7-3FB5-228D-C579-1183D6F8AAB9}"/>
              </a:ext>
            </a:extLst>
          </p:cNvPr>
          <p:cNvSpPr/>
          <p:nvPr/>
        </p:nvSpPr>
        <p:spPr>
          <a:xfrm>
            <a:off x="7482840" y="2973141"/>
            <a:ext cx="1122680" cy="345440"/>
          </a:xfrm>
          <a:prstGeom prst="rect">
            <a:avLst/>
          </a:prstGeom>
          <a:noFill/>
          <a:ln w="38100">
            <a:solidFill>
              <a:srgbClr val="00E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62BBEC6-E617-BA7B-E620-333E50EAB17C}"/>
              </a:ext>
            </a:extLst>
          </p:cNvPr>
          <p:cNvSpPr>
            <a:spLocks noGrp="1"/>
          </p:cNvSpPr>
          <p:nvPr>
            <p:ph type="title"/>
          </p:nvPr>
        </p:nvSpPr>
        <p:spPr/>
        <p:txBody>
          <a:bodyPr/>
          <a:lstStyle/>
          <a:p>
            <a:pPr marL="0" marR="0" lvl="0" indent="0" defTabSz="914400" rtl="0" eaLnBrk="1" fontAlgn="auto" latinLnBrk="0" hangingPunct="1">
              <a:lnSpc>
                <a:spcPct val="90000"/>
              </a:lnSpc>
              <a:spcBef>
                <a:spcPct val="0"/>
              </a:spcBef>
              <a:spcAft>
                <a:spcPts val="0"/>
              </a:spcAft>
              <a:tabLst/>
              <a:defRPr/>
            </a:pPr>
            <a:r>
              <a:rPr lang="en-US" sz="2800" cap="none"/>
              <a:t>Welcome to the </a:t>
            </a:r>
            <a:r>
              <a:rPr lang="en-US" sz="2800" cap="none">
                <a:solidFill>
                  <a:srgbClr val="00E0CB"/>
                </a:solidFill>
              </a:rPr>
              <a:t>GenAI campus </a:t>
            </a:r>
            <a:r>
              <a:rPr lang="en-US" sz="2800" cap="none"/>
              <a:t>training </a:t>
            </a:r>
            <a:br>
              <a:rPr lang="en-US" sz="2800" cap="none"/>
            </a:br>
            <a:r>
              <a:rPr lang="en-US" sz="2800" cap="none"/>
              <a:t>for </a:t>
            </a:r>
            <a:r>
              <a:rPr lang="en-US" sz="2800" cap="none">
                <a:solidFill>
                  <a:srgbClr val="00E0CB"/>
                </a:solidFill>
              </a:rPr>
              <a:t>Microsoft GitHub Copilot</a:t>
            </a:r>
            <a:br>
              <a:rPr kumimoji="0" lang="en-US" sz="2800" b="0" i="0" u="none" strike="noStrike" kern="1200" cap="none" spc="0" normalizeH="0" baseline="0" noProof="0">
                <a:ln>
                  <a:noFill/>
                </a:ln>
                <a:solidFill>
                  <a:srgbClr val="00E0CB"/>
                </a:solidFill>
                <a:effectLst/>
                <a:uLnTx/>
                <a:uFillTx/>
                <a:latin typeface="Ubuntu Medium"/>
                <a:ea typeface="+mj-ea"/>
                <a:cs typeface="+mj-cs"/>
              </a:rPr>
            </a:br>
            <a:endParaRPr lang="en-US" sz="2800"/>
          </a:p>
        </p:txBody>
      </p:sp>
      <p:sp>
        <p:nvSpPr>
          <p:cNvPr id="11" name="Rectangle 10">
            <a:extLst>
              <a:ext uri="{FF2B5EF4-FFF2-40B4-BE49-F238E27FC236}">
                <a16:creationId xmlns:a16="http://schemas.microsoft.com/office/drawing/2014/main" id="{BE3A2E83-3F04-C8A1-B33F-D57CA7AD2ABE}"/>
              </a:ext>
            </a:extLst>
          </p:cNvPr>
          <p:cNvSpPr/>
          <p:nvPr/>
        </p:nvSpPr>
        <p:spPr bwMode="white">
          <a:xfrm>
            <a:off x="0" y="1675140"/>
            <a:ext cx="5333474" cy="433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prstClr val="white"/>
                </a:solidFill>
                <a:latin typeface="+mj-lt"/>
                <a:ea typeface="Roboto Black" panose="02000000000000000000" pitchFamily="2" charset="0"/>
                <a:cs typeface="Verdana" panose="020B0604030504040204" pitchFamily="34" charset="0"/>
              </a:rPr>
              <a:t>The Capgemini Generative AI Campus is happy to propose you a set of consistent training on this technology</a:t>
            </a:r>
          </a:p>
          <a:p>
            <a:pPr algn="ctr"/>
            <a:endParaRPr lang="en-GB" sz="1200" b="1">
              <a:solidFill>
                <a:prstClr val="white"/>
              </a:solidFill>
              <a:latin typeface="+mj-lt"/>
              <a:ea typeface="Roboto Black" panose="02000000000000000000" pitchFamily="2" charset="0"/>
              <a:cs typeface="Verdana" panose="020B0604030504040204" pitchFamily="34" charset="0"/>
            </a:endParaRPr>
          </a:p>
          <a:p>
            <a:pPr algn="ctr"/>
            <a:endParaRPr lang="en-GB" sz="1200" b="1">
              <a:solidFill>
                <a:prstClr val="white"/>
              </a:solidFill>
              <a:latin typeface="+mj-lt"/>
              <a:ea typeface="Roboto Black" panose="02000000000000000000" pitchFamily="2" charset="0"/>
              <a:cs typeface="Verdana" panose="020B0604030504040204" pitchFamily="34" charset="0"/>
            </a:endParaRPr>
          </a:p>
          <a:p>
            <a:pPr algn="ctr"/>
            <a:endParaRPr lang="en-GB" sz="1200" b="1">
              <a:solidFill>
                <a:prstClr val="white"/>
              </a:solidFill>
              <a:latin typeface="+mj-lt"/>
              <a:ea typeface="Roboto Black" panose="02000000000000000000" pitchFamily="2" charset="0"/>
              <a:cs typeface="Verdana" panose="020B0604030504040204" pitchFamily="34" charset="0"/>
            </a:endParaRPr>
          </a:p>
          <a:p>
            <a:pPr algn="ctr"/>
            <a:endParaRPr lang="en-GB" sz="1200" b="1">
              <a:solidFill>
                <a:prstClr val="white"/>
              </a:solidFill>
              <a:latin typeface="+mj-lt"/>
              <a:ea typeface="Roboto Black" panose="02000000000000000000" pitchFamily="2" charset="0"/>
              <a:cs typeface="Verdana" panose="020B0604030504040204" pitchFamily="34" charset="0"/>
            </a:endParaRPr>
          </a:p>
          <a:p>
            <a:r>
              <a:rPr lang="en-GB" sz="1600" i="1">
                <a:solidFill>
                  <a:srgbClr val="00E0CB"/>
                </a:solidFill>
                <a:latin typeface="Ubuntu Light" panose="020B0304030602030204" pitchFamily="34" charset="0"/>
                <a:ea typeface="Roboto Black" panose="02000000000000000000" pitchFamily="2" charset="0"/>
                <a:cs typeface="Verdana" panose="020B0604030504040204" pitchFamily="34" charset="0"/>
              </a:rPr>
              <a:t>More content available on the </a:t>
            </a:r>
          </a:p>
          <a:p>
            <a:r>
              <a:rPr lang="en-GB" sz="1600" i="1">
                <a:solidFill>
                  <a:srgbClr val="00E0CB"/>
                </a:solidFill>
                <a:latin typeface="Ubuntu Light" panose="020B0304030602030204" pitchFamily="34" charset="0"/>
                <a:ea typeface="Roboto Black" panose="02000000000000000000" pitchFamily="2" charset="0"/>
                <a:cs typeface="Verdana" panose="020B0604030504040204" pitchFamily="34" charset="0"/>
                <a:hlinkClick r:id="rId5">
                  <a:extLst>
                    <a:ext uri="{A12FA001-AC4F-418D-AE19-62706E023703}">
                      <ahyp:hlinkClr xmlns:ahyp="http://schemas.microsoft.com/office/drawing/2018/hyperlinkcolor" val="tx"/>
                    </a:ext>
                  </a:extLst>
                </a:hlinkClick>
              </a:rPr>
              <a:t>Generative AI Campus</a:t>
            </a:r>
            <a:r>
              <a:rPr lang="en-GB" sz="1600" i="1">
                <a:solidFill>
                  <a:srgbClr val="00E0CB"/>
                </a:solidFill>
                <a:latin typeface="Ubuntu Light" panose="020B0304030602030204" pitchFamily="34" charset="0"/>
                <a:ea typeface="Roboto Black" panose="02000000000000000000" pitchFamily="2" charset="0"/>
                <a:cs typeface="Verdana" panose="020B0604030504040204" pitchFamily="34" charset="0"/>
              </a:rPr>
              <a:t> </a:t>
            </a:r>
          </a:p>
        </p:txBody>
      </p:sp>
      <p:pic>
        <p:nvPicPr>
          <p:cNvPr id="5" name="Slide_3">
            <a:hlinkClick r:id="" action="ppaction://media"/>
            <a:extLst>
              <a:ext uri="{FF2B5EF4-FFF2-40B4-BE49-F238E27FC236}">
                <a16:creationId xmlns:a16="http://schemas.microsoft.com/office/drawing/2014/main" id="{37222341-0D0C-D75E-71DD-71CFC15585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249" y="3447668"/>
            <a:ext cx="487363" cy="487363"/>
          </a:xfrm>
          <a:prstGeom prst="rect">
            <a:avLst/>
          </a:prstGeom>
        </p:spPr>
      </p:pic>
      <p:pic>
        <p:nvPicPr>
          <p:cNvPr id="8" name="Picture 7">
            <a:extLst>
              <a:ext uri="{FF2B5EF4-FFF2-40B4-BE49-F238E27FC236}">
                <a16:creationId xmlns:a16="http://schemas.microsoft.com/office/drawing/2014/main" id="{A30D7F87-26DE-FC8E-6553-5E5CEDF156FC}"/>
              </a:ext>
            </a:extLst>
          </p:cNvPr>
          <p:cNvPicPr>
            <a:picLocks noChangeAspect="1"/>
          </p:cNvPicPr>
          <p:nvPr/>
        </p:nvPicPr>
        <p:blipFill>
          <a:blip r:embed="rId7"/>
          <a:stretch>
            <a:fillRect/>
          </a:stretch>
        </p:blipFill>
        <p:spPr>
          <a:xfrm>
            <a:off x="7071061" y="2122155"/>
            <a:ext cx="4947852" cy="1390364"/>
          </a:xfrm>
          <a:prstGeom prst="rect">
            <a:avLst/>
          </a:prstGeom>
        </p:spPr>
      </p:pic>
      <p:pic>
        <p:nvPicPr>
          <p:cNvPr id="10" name="Picture 9">
            <a:extLst>
              <a:ext uri="{FF2B5EF4-FFF2-40B4-BE49-F238E27FC236}">
                <a16:creationId xmlns:a16="http://schemas.microsoft.com/office/drawing/2014/main" id="{E40ECC41-E967-6478-43DF-49E58779720F}"/>
              </a:ext>
            </a:extLst>
          </p:cNvPr>
          <p:cNvPicPr>
            <a:picLocks noChangeAspect="1"/>
          </p:cNvPicPr>
          <p:nvPr/>
        </p:nvPicPr>
        <p:blipFill>
          <a:blip r:embed="rId8"/>
          <a:stretch>
            <a:fillRect/>
          </a:stretch>
        </p:blipFill>
        <p:spPr>
          <a:xfrm>
            <a:off x="6686042" y="3202201"/>
            <a:ext cx="4349369" cy="1637215"/>
          </a:xfrm>
          <a:prstGeom prst="rect">
            <a:avLst/>
          </a:prstGeom>
        </p:spPr>
      </p:pic>
      <p:pic>
        <p:nvPicPr>
          <p:cNvPr id="13" name="Picture 12">
            <a:extLst>
              <a:ext uri="{FF2B5EF4-FFF2-40B4-BE49-F238E27FC236}">
                <a16:creationId xmlns:a16="http://schemas.microsoft.com/office/drawing/2014/main" id="{9435F2E5-1322-30FF-9DB6-F0D186F22F74}"/>
              </a:ext>
            </a:extLst>
          </p:cNvPr>
          <p:cNvPicPr>
            <a:picLocks noChangeAspect="1"/>
          </p:cNvPicPr>
          <p:nvPr/>
        </p:nvPicPr>
        <p:blipFill>
          <a:blip r:embed="rId9"/>
          <a:stretch>
            <a:fillRect/>
          </a:stretch>
        </p:blipFill>
        <p:spPr>
          <a:xfrm>
            <a:off x="6096000" y="4513752"/>
            <a:ext cx="4431489" cy="1652276"/>
          </a:xfrm>
          <a:prstGeom prst="rect">
            <a:avLst/>
          </a:prstGeom>
        </p:spPr>
      </p:pic>
    </p:spTree>
    <p:extLst>
      <p:ext uri="{BB962C8B-B14F-4D97-AF65-F5344CB8AC3E}">
        <p14:creationId xmlns:p14="http://schemas.microsoft.com/office/powerpoint/2010/main" val="3439681294"/>
      </p:ext>
    </p:extLst>
  </p:cSld>
  <p:clrMapOvr>
    <a:masterClrMapping/>
  </p:clrMapOvr>
  <mc:AlternateContent xmlns:mc="http://schemas.openxmlformats.org/markup-compatibility/2006" xmlns:p14="http://schemas.microsoft.com/office/powerpoint/2010/main">
    <mc:Choice Requires="p14">
      <p:transition spd="slow" p14:dur="2000" advTm="12072"/>
    </mc:Choice>
    <mc:Fallback xmlns="">
      <p:transition spd="slow" advTm="12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1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0" nodeType="withEffect">
                                  <p:stCondLst>
                                    <p:cond delay="1250"/>
                                  </p:stCondLst>
                                  <p:childTnLst>
                                    <p:animMotion origin="layout" path="M -0.05937 4.81481E-6 L 2.77556E-17 4.81481E-6 " pathEditMode="relative" rAng="0" ptsTypes="AA">
                                      <p:cBhvr>
                                        <p:cTn id="9" dur="1100" fill="hold"/>
                                        <p:tgtEl>
                                          <p:spTgt spid="11"/>
                                        </p:tgtEl>
                                        <p:attrNameLst>
                                          <p:attrName>ppt_x</p:attrName>
                                          <p:attrName>ppt_y</p:attrName>
                                        </p:attrNameLst>
                                      </p:cBhvr>
                                      <p:rCtr x="2969" y="0"/>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66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4" fill="hold" display="0">
                  <p:stCondLst>
                    <p:cond delay="indefinite"/>
                  </p:stCondLst>
                  <p:endCondLst>
                    <p:cond evt="onStopAudio" delay="0">
                      <p:tgtEl>
                        <p:sldTgt/>
                      </p:tgtEl>
                    </p:cond>
                  </p:endCondLst>
                </p:cTn>
                <p:tgtEl>
                  <p:spTgt spid="5"/>
                </p:tgtEl>
              </p:cMediaNode>
            </p:audio>
          </p:childTnLst>
        </p:cTn>
      </p:par>
    </p:tnLst>
    <p:bldLst>
      <p:bldP spid="11" grpId="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0C8CD2-207A-6D16-C2FD-7BC2FA05D9E7}"/>
              </a:ext>
            </a:extLst>
          </p:cNvPr>
          <p:cNvSpPr>
            <a:spLocks noGrp="1"/>
          </p:cNvSpPr>
          <p:nvPr>
            <p:ph type="title"/>
          </p:nvPr>
        </p:nvSpPr>
        <p:spPr>
          <a:xfrm>
            <a:off x="396114" y="236556"/>
            <a:ext cx="10947772" cy="716711"/>
          </a:xfrm>
        </p:spPr>
        <p:txBody>
          <a:bodyPr/>
          <a:lstStyle/>
          <a:p>
            <a:r>
              <a:rPr lang="en-US" sz="2800" dirty="0"/>
              <a:t>Training agenda </a:t>
            </a:r>
          </a:p>
        </p:txBody>
      </p:sp>
      <p:cxnSp>
        <p:nvCxnSpPr>
          <p:cNvPr id="3" name="Connecteur droit avec flèche 2">
            <a:extLst>
              <a:ext uri="{FF2B5EF4-FFF2-40B4-BE49-F238E27FC236}">
                <a16:creationId xmlns:a16="http://schemas.microsoft.com/office/drawing/2014/main" id="{DC6F6879-245D-897F-2239-9EDCC839B766}"/>
              </a:ext>
            </a:extLst>
          </p:cNvPr>
          <p:cNvCxnSpPr>
            <a:cxnSpLocks/>
          </p:cNvCxnSpPr>
          <p:nvPr/>
        </p:nvCxnSpPr>
        <p:spPr>
          <a:xfrm>
            <a:off x="2906371" y="1903724"/>
            <a:ext cx="1340509" cy="0"/>
          </a:xfrm>
          <a:prstGeom prst="straightConnector1">
            <a:avLst/>
          </a:prstGeom>
          <a:ln w="57150">
            <a:solidFill>
              <a:srgbClr val="07AFE3"/>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 name="Connecteur droit avec flèche 4">
            <a:extLst>
              <a:ext uri="{FF2B5EF4-FFF2-40B4-BE49-F238E27FC236}">
                <a16:creationId xmlns:a16="http://schemas.microsoft.com/office/drawing/2014/main" id="{7E93E68D-F3FD-8307-7E8D-992A353D65ED}"/>
              </a:ext>
            </a:extLst>
          </p:cNvPr>
          <p:cNvCxnSpPr>
            <a:cxnSpLocks/>
            <a:stCxn id="31" idx="3"/>
          </p:cNvCxnSpPr>
          <p:nvPr/>
        </p:nvCxnSpPr>
        <p:spPr>
          <a:xfrm>
            <a:off x="3572459" y="3062469"/>
            <a:ext cx="556868" cy="0"/>
          </a:xfrm>
          <a:prstGeom prst="straightConnector1">
            <a:avLst/>
          </a:prstGeom>
          <a:ln w="57150">
            <a:solidFill>
              <a:srgbClr val="07AFE3"/>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7FEF1535-BE50-7DCA-6032-B821D89E4D2B}"/>
              </a:ext>
            </a:extLst>
          </p:cNvPr>
          <p:cNvCxnSpPr>
            <a:cxnSpLocks/>
          </p:cNvCxnSpPr>
          <p:nvPr/>
        </p:nvCxnSpPr>
        <p:spPr>
          <a:xfrm>
            <a:off x="3565708" y="4878553"/>
            <a:ext cx="4247935" cy="11243"/>
          </a:xfrm>
          <a:prstGeom prst="straightConnector1">
            <a:avLst/>
          </a:prstGeom>
          <a:ln w="57150">
            <a:solidFill>
              <a:schemeClr val="accent2">
                <a:lumMod val="40000"/>
                <a:lumOff val="60000"/>
              </a:schemeClr>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6C705D1-D6FC-B9F5-986D-E9981D8160B9}"/>
              </a:ext>
            </a:extLst>
          </p:cNvPr>
          <p:cNvSpPr/>
          <p:nvPr/>
        </p:nvSpPr>
        <p:spPr>
          <a:xfrm>
            <a:off x="8233265" y="3611964"/>
            <a:ext cx="2491955" cy="864005"/>
          </a:xfrm>
          <a:prstGeom prst="rect">
            <a:avLst/>
          </a:prstGeom>
          <a:solidFill>
            <a:srgbClr val="181818"/>
          </a:solidFill>
          <a:ln>
            <a:solidFill>
              <a:srgbClr val="18181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t>Hands-on training based on  scripts</a:t>
            </a:r>
          </a:p>
        </p:txBody>
      </p:sp>
      <p:cxnSp>
        <p:nvCxnSpPr>
          <p:cNvPr id="26" name="Connecteur droit avec flèche 25">
            <a:extLst>
              <a:ext uri="{FF2B5EF4-FFF2-40B4-BE49-F238E27FC236}">
                <a16:creationId xmlns:a16="http://schemas.microsoft.com/office/drawing/2014/main" id="{2FCBED92-B1E0-CC9E-C6E2-543671D82A54}"/>
              </a:ext>
            </a:extLst>
          </p:cNvPr>
          <p:cNvCxnSpPr>
            <a:cxnSpLocks/>
          </p:cNvCxnSpPr>
          <p:nvPr/>
        </p:nvCxnSpPr>
        <p:spPr>
          <a:xfrm>
            <a:off x="3565708" y="5450660"/>
            <a:ext cx="1010364" cy="0"/>
          </a:xfrm>
          <a:prstGeom prst="straightConnector1">
            <a:avLst/>
          </a:prstGeom>
          <a:ln w="57150">
            <a:solidFill>
              <a:srgbClr val="07AFE3"/>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186402F8-75BC-E74A-4F1F-24DF1DE72D9B}"/>
              </a:ext>
            </a:extLst>
          </p:cNvPr>
          <p:cNvSpPr/>
          <p:nvPr/>
        </p:nvSpPr>
        <p:spPr>
          <a:xfrm>
            <a:off x="4624023" y="5182108"/>
            <a:ext cx="2491955" cy="663177"/>
          </a:xfrm>
          <a:prstGeom prst="rect">
            <a:avLst/>
          </a:prstGeom>
          <a:solidFill>
            <a:srgbClr val="181818"/>
          </a:solidFill>
          <a:ln>
            <a:solidFill>
              <a:srgbClr val="18181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t>Mark your learning complete</a:t>
            </a:r>
            <a:endParaRPr lang="en-US" dirty="0"/>
          </a:p>
        </p:txBody>
      </p:sp>
      <p:pic>
        <p:nvPicPr>
          <p:cNvPr id="12" name="Image 11">
            <a:extLst>
              <a:ext uri="{FF2B5EF4-FFF2-40B4-BE49-F238E27FC236}">
                <a16:creationId xmlns:a16="http://schemas.microsoft.com/office/drawing/2014/main" id="{361BB973-E835-0074-8CC5-1FC6F2F15CF8}"/>
              </a:ext>
            </a:extLst>
          </p:cNvPr>
          <p:cNvPicPr>
            <a:picLocks noChangeAspect="1"/>
          </p:cNvPicPr>
          <p:nvPr/>
        </p:nvPicPr>
        <p:blipFill>
          <a:blip r:embed="rId3"/>
          <a:stretch>
            <a:fillRect/>
          </a:stretch>
        </p:blipFill>
        <p:spPr>
          <a:xfrm>
            <a:off x="4271161" y="1234520"/>
            <a:ext cx="1906729" cy="1112535"/>
          </a:xfrm>
          <a:prstGeom prst="rect">
            <a:avLst/>
          </a:prstGeom>
        </p:spPr>
      </p:pic>
      <p:sp>
        <p:nvSpPr>
          <p:cNvPr id="16" name="Rectangle 15">
            <a:extLst>
              <a:ext uri="{FF2B5EF4-FFF2-40B4-BE49-F238E27FC236}">
                <a16:creationId xmlns:a16="http://schemas.microsoft.com/office/drawing/2014/main" id="{AD281048-5F4C-306D-B91D-E7A7FFBB5F1A}"/>
              </a:ext>
            </a:extLst>
          </p:cNvPr>
          <p:cNvSpPr/>
          <p:nvPr/>
        </p:nvSpPr>
        <p:spPr>
          <a:xfrm>
            <a:off x="5896851" y="1265724"/>
            <a:ext cx="1046296" cy="358986"/>
          </a:xfrm>
          <a:prstGeom prst="rect">
            <a:avLst/>
          </a:prstGeom>
          <a:solidFill>
            <a:srgbClr val="2C2B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8 min</a:t>
            </a:r>
          </a:p>
        </p:txBody>
      </p:sp>
      <p:pic>
        <p:nvPicPr>
          <p:cNvPr id="29" name="Graphique 28" descr="Chronomètre 25% avec un remplissage uni">
            <a:extLst>
              <a:ext uri="{FF2B5EF4-FFF2-40B4-BE49-F238E27FC236}">
                <a16:creationId xmlns:a16="http://schemas.microsoft.com/office/drawing/2014/main" id="{35DBFD77-1A74-FE0B-AAF7-174856D01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6851" y="1270723"/>
            <a:ext cx="375682" cy="374211"/>
          </a:xfrm>
          <a:prstGeom prst="rect">
            <a:avLst/>
          </a:prstGeom>
        </p:spPr>
      </p:pic>
      <p:cxnSp>
        <p:nvCxnSpPr>
          <p:cNvPr id="40" name="Connecteur droit avec flèche 39">
            <a:extLst>
              <a:ext uri="{FF2B5EF4-FFF2-40B4-BE49-F238E27FC236}">
                <a16:creationId xmlns:a16="http://schemas.microsoft.com/office/drawing/2014/main" id="{3215F6E4-DBE7-03AC-0654-49607884E746}"/>
              </a:ext>
            </a:extLst>
          </p:cNvPr>
          <p:cNvCxnSpPr>
            <a:cxnSpLocks/>
          </p:cNvCxnSpPr>
          <p:nvPr/>
        </p:nvCxnSpPr>
        <p:spPr>
          <a:xfrm flipV="1">
            <a:off x="3107214" y="3720285"/>
            <a:ext cx="5113421" cy="8549"/>
          </a:xfrm>
          <a:prstGeom prst="straightConnector1">
            <a:avLst/>
          </a:prstGeom>
          <a:ln w="57150">
            <a:solidFill>
              <a:srgbClr val="07AFE3"/>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D0994930-4CA3-4D8C-C780-7124AD792FEC}"/>
              </a:ext>
            </a:extLst>
          </p:cNvPr>
          <p:cNvSpPr/>
          <p:nvPr/>
        </p:nvSpPr>
        <p:spPr>
          <a:xfrm>
            <a:off x="2840488" y="1791275"/>
            <a:ext cx="731971" cy="275526"/>
          </a:xfrm>
          <a:prstGeom prst="rect">
            <a:avLst/>
          </a:prstGeom>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dirty="0"/>
              <a:t>Mandatory</a:t>
            </a:r>
          </a:p>
        </p:txBody>
      </p:sp>
      <p:sp>
        <p:nvSpPr>
          <p:cNvPr id="31" name="Rectangle 30">
            <a:extLst>
              <a:ext uri="{FF2B5EF4-FFF2-40B4-BE49-F238E27FC236}">
                <a16:creationId xmlns:a16="http://schemas.microsoft.com/office/drawing/2014/main" id="{BE2D0BDD-E943-A998-654D-8EBC41381F89}"/>
              </a:ext>
            </a:extLst>
          </p:cNvPr>
          <p:cNvSpPr/>
          <p:nvPr/>
        </p:nvSpPr>
        <p:spPr>
          <a:xfrm>
            <a:off x="2840488" y="2924706"/>
            <a:ext cx="731971" cy="275526"/>
          </a:xfrm>
          <a:prstGeom prst="rect">
            <a:avLst/>
          </a:prstGeom>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dirty="0"/>
              <a:t>Mandatory</a:t>
            </a:r>
          </a:p>
        </p:txBody>
      </p:sp>
      <p:sp>
        <p:nvSpPr>
          <p:cNvPr id="34" name="Rectangle 33">
            <a:extLst>
              <a:ext uri="{FF2B5EF4-FFF2-40B4-BE49-F238E27FC236}">
                <a16:creationId xmlns:a16="http://schemas.microsoft.com/office/drawing/2014/main" id="{4BA180F0-FC5E-B1D3-9CBA-387432716513}"/>
              </a:ext>
            </a:extLst>
          </p:cNvPr>
          <p:cNvSpPr/>
          <p:nvPr/>
        </p:nvSpPr>
        <p:spPr>
          <a:xfrm>
            <a:off x="2858195" y="4740142"/>
            <a:ext cx="731971" cy="275526"/>
          </a:xfrm>
          <a:prstGeom prst="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dirty="0"/>
              <a:t>Optional</a:t>
            </a:r>
          </a:p>
        </p:txBody>
      </p:sp>
      <p:sp>
        <p:nvSpPr>
          <p:cNvPr id="36" name="Rectangle 35">
            <a:extLst>
              <a:ext uri="{FF2B5EF4-FFF2-40B4-BE49-F238E27FC236}">
                <a16:creationId xmlns:a16="http://schemas.microsoft.com/office/drawing/2014/main" id="{BB1FA57A-7444-118A-5562-113A15759B51}"/>
              </a:ext>
            </a:extLst>
          </p:cNvPr>
          <p:cNvSpPr/>
          <p:nvPr/>
        </p:nvSpPr>
        <p:spPr>
          <a:xfrm>
            <a:off x="2858194" y="5294042"/>
            <a:ext cx="731971" cy="275526"/>
          </a:xfrm>
          <a:prstGeom prst="rect">
            <a:avLst/>
          </a:prstGeom>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dirty="0"/>
              <a:t>Mandatory</a:t>
            </a:r>
          </a:p>
        </p:txBody>
      </p:sp>
      <p:sp>
        <p:nvSpPr>
          <p:cNvPr id="43" name="Rectangle 42">
            <a:extLst>
              <a:ext uri="{FF2B5EF4-FFF2-40B4-BE49-F238E27FC236}">
                <a16:creationId xmlns:a16="http://schemas.microsoft.com/office/drawing/2014/main" id="{29033EE8-F5E3-B8FA-0789-A7E2876DD3EC}"/>
              </a:ext>
            </a:extLst>
          </p:cNvPr>
          <p:cNvSpPr/>
          <p:nvPr/>
        </p:nvSpPr>
        <p:spPr>
          <a:xfrm>
            <a:off x="2851632" y="3582522"/>
            <a:ext cx="731971" cy="275526"/>
          </a:xfrm>
          <a:prstGeom prst="rect">
            <a:avLst/>
          </a:prstGeom>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dirty="0"/>
              <a:t>Mandatory</a:t>
            </a:r>
          </a:p>
        </p:txBody>
      </p:sp>
      <p:grpSp>
        <p:nvGrpSpPr>
          <p:cNvPr id="74" name="Groupe 73">
            <a:extLst>
              <a:ext uri="{FF2B5EF4-FFF2-40B4-BE49-F238E27FC236}">
                <a16:creationId xmlns:a16="http://schemas.microsoft.com/office/drawing/2014/main" id="{8466DB8E-9A70-7B2B-446C-8363EDF03B78}"/>
              </a:ext>
            </a:extLst>
          </p:cNvPr>
          <p:cNvGrpSpPr/>
          <p:nvPr/>
        </p:nvGrpSpPr>
        <p:grpSpPr>
          <a:xfrm>
            <a:off x="11541014" y="4080787"/>
            <a:ext cx="412731" cy="530905"/>
            <a:chOff x="10965312" y="3972515"/>
            <a:chExt cx="914400" cy="1176214"/>
          </a:xfrm>
        </p:grpSpPr>
        <p:pic>
          <p:nvPicPr>
            <p:cNvPr id="75" name="Graphique 74" descr="Main protectrice avec un remplissage uni">
              <a:extLst>
                <a:ext uri="{FF2B5EF4-FFF2-40B4-BE49-F238E27FC236}">
                  <a16:creationId xmlns:a16="http://schemas.microsoft.com/office/drawing/2014/main" id="{634968F0-C3C3-C8D0-9EE4-FC281CC66F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97676" y="3972515"/>
              <a:ext cx="639948" cy="639948"/>
            </a:xfrm>
            <a:prstGeom prst="rect">
              <a:avLst/>
            </a:prstGeom>
          </p:spPr>
        </p:pic>
        <p:pic>
          <p:nvPicPr>
            <p:cNvPr id="76" name="Graphique 75" descr="Clavier avec un remplissage uni">
              <a:extLst>
                <a:ext uri="{FF2B5EF4-FFF2-40B4-BE49-F238E27FC236}">
                  <a16:creationId xmlns:a16="http://schemas.microsoft.com/office/drawing/2014/main" id="{4487FD55-0235-6FB2-923B-F8B5AB5527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65312" y="4234329"/>
              <a:ext cx="914400" cy="914400"/>
            </a:xfrm>
            <a:prstGeom prst="rect">
              <a:avLst/>
            </a:prstGeom>
          </p:spPr>
        </p:pic>
      </p:grpSp>
      <p:pic>
        <p:nvPicPr>
          <p:cNvPr id="78" name="Graphique 77" descr="Document avec un remplissage uni">
            <a:extLst>
              <a:ext uri="{FF2B5EF4-FFF2-40B4-BE49-F238E27FC236}">
                <a16:creationId xmlns:a16="http://schemas.microsoft.com/office/drawing/2014/main" id="{EEC8337B-E696-A2A5-B648-BF83FC4EDE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15009" y="1685584"/>
            <a:ext cx="365804" cy="365804"/>
          </a:xfrm>
          <a:prstGeom prst="rect">
            <a:avLst/>
          </a:prstGeom>
        </p:spPr>
      </p:pic>
      <p:cxnSp>
        <p:nvCxnSpPr>
          <p:cNvPr id="37" name="Connecteur droit avec flèche 39">
            <a:extLst>
              <a:ext uri="{FF2B5EF4-FFF2-40B4-BE49-F238E27FC236}">
                <a16:creationId xmlns:a16="http://schemas.microsoft.com/office/drawing/2014/main" id="{3467B0FE-003A-83D0-902A-2E4CF4EA14DE}"/>
              </a:ext>
            </a:extLst>
          </p:cNvPr>
          <p:cNvCxnSpPr>
            <a:cxnSpLocks/>
          </p:cNvCxnSpPr>
          <p:nvPr/>
        </p:nvCxnSpPr>
        <p:spPr>
          <a:xfrm>
            <a:off x="2908824" y="2507006"/>
            <a:ext cx="4525573" cy="0"/>
          </a:xfrm>
          <a:prstGeom prst="straightConnector1">
            <a:avLst/>
          </a:prstGeom>
          <a:ln w="57150">
            <a:solidFill>
              <a:srgbClr val="07AFE3"/>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5438A58-1C7C-82E0-F5E3-B8F901A4634C}"/>
              </a:ext>
            </a:extLst>
          </p:cNvPr>
          <p:cNvSpPr/>
          <p:nvPr/>
        </p:nvSpPr>
        <p:spPr>
          <a:xfrm>
            <a:off x="2851632" y="2376266"/>
            <a:ext cx="731971" cy="275526"/>
          </a:xfrm>
          <a:prstGeom prst="rect">
            <a:avLst/>
          </a:prstGeom>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dirty="0"/>
              <a:t>Mandatory</a:t>
            </a:r>
          </a:p>
        </p:txBody>
      </p:sp>
      <p:cxnSp>
        <p:nvCxnSpPr>
          <p:cNvPr id="44" name="Connecteur droit avec flèche 25">
            <a:extLst>
              <a:ext uri="{FF2B5EF4-FFF2-40B4-BE49-F238E27FC236}">
                <a16:creationId xmlns:a16="http://schemas.microsoft.com/office/drawing/2014/main" id="{C76CDAA7-3F0B-74F7-A6F8-8F5A46F4D2A8}"/>
              </a:ext>
            </a:extLst>
          </p:cNvPr>
          <p:cNvCxnSpPr>
            <a:cxnSpLocks/>
          </p:cNvCxnSpPr>
          <p:nvPr/>
        </p:nvCxnSpPr>
        <p:spPr>
          <a:xfrm>
            <a:off x="3175931" y="4303693"/>
            <a:ext cx="1010364" cy="0"/>
          </a:xfrm>
          <a:prstGeom prst="straightConnector1">
            <a:avLst/>
          </a:prstGeom>
          <a:ln w="57150">
            <a:solidFill>
              <a:srgbClr val="07AFE3"/>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1BD8F6DC-C106-785F-CB35-55DA9D3293B8}"/>
              </a:ext>
            </a:extLst>
          </p:cNvPr>
          <p:cNvSpPr/>
          <p:nvPr/>
        </p:nvSpPr>
        <p:spPr>
          <a:xfrm>
            <a:off x="4285449" y="3935396"/>
            <a:ext cx="2491955" cy="663177"/>
          </a:xfrm>
          <a:prstGeom prst="rect">
            <a:avLst/>
          </a:prstGeom>
          <a:solidFill>
            <a:srgbClr val="181818"/>
          </a:solidFill>
          <a:ln>
            <a:solidFill>
              <a:srgbClr val="18181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t>Knowledge check (2 parts)</a:t>
            </a:r>
            <a:endParaRPr lang="en-US" dirty="0"/>
          </a:p>
        </p:txBody>
      </p:sp>
      <p:sp>
        <p:nvSpPr>
          <p:cNvPr id="51" name="Rectangle 50">
            <a:extLst>
              <a:ext uri="{FF2B5EF4-FFF2-40B4-BE49-F238E27FC236}">
                <a16:creationId xmlns:a16="http://schemas.microsoft.com/office/drawing/2014/main" id="{7A32D34B-5C98-5BAB-1D0A-B7A5D7948A26}"/>
              </a:ext>
            </a:extLst>
          </p:cNvPr>
          <p:cNvSpPr/>
          <p:nvPr/>
        </p:nvSpPr>
        <p:spPr>
          <a:xfrm>
            <a:off x="2850072" y="4152577"/>
            <a:ext cx="731971" cy="275526"/>
          </a:xfrm>
          <a:prstGeom prst="rect">
            <a:avLst/>
          </a:prstGeom>
        </p:spPr>
        <p:style>
          <a:lnRef idx="1">
            <a:schemeClr val="accent2"/>
          </a:lnRef>
          <a:fillRef idx="3">
            <a:schemeClr val="accent2"/>
          </a:fillRef>
          <a:effectRef idx="2">
            <a:schemeClr val="accent2"/>
          </a:effectRef>
          <a:fontRef idx="minor">
            <a:schemeClr val="lt1"/>
          </a:fontRef>
        </p:style>
        <p:txBody>
          <a:bodyPr wrap="none" lIns="36000" rIns="36000" rtlCol="0" anchor="ctr"/>
          <a:lstStyle/>
          <a:p>
            <a:pPr algn="ctr"/>
            <a:r>
              <a:rPr lang="en-US" sz="900"/>
              <a:t>Mandatory</a:t>
            </a:r>
          </a:p>
        </p:txBody>
      </p:sp>
      <p:sp>
        <p:nvSpPr>
          <p:cNvPr id="53" name="Rectangle 52">
            <a:extLst>
              <a:ext uri="{FF2B5EF4-FFF2-40B4-BE49-F238E27FC236}">
                <a16:creationId xmlns:a16="http://schemas.microsoft.com/office/drawing/2014/main" id="{396E02D1-F966-A0CC-4A6F-BA6AF8C20885}"/>
              </a:ext>
            </a:extLst>
          </p:cNvPr>
          <p:cNvSpPr/>
          <p:nvPr/>
        </p:nvSpPr>
        <p:spPr>
          <a:xfrm>
            <a:off x="7209673" y="2787645"/>
            <a:ext cx="3193454" cy="635754"/>
          </a:xfrm>
          <a:prstGeom prst="rect">
            <a:avLst/>
          </a:prstGeom>
          <a:solidFill>
            <a:srgbClr val="181818"/>
          </a:solidFill>
          <a:ln>
            <a:solidFill>
              <a:srgbClr val="18181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t>New features demo videos and articles</a:t>
            </a:r>
            <a:endParaRPr lang="en-US" sz="1200" dirty="0"/>
          </a:p>
        </p:txBody>
      </p:sp>
      <p:pic>
        <p:nvPicPr>
          <p:cNvPr id="7" name="Picture 6">
            <a:extLst>
              <a:ext uri="{FF2B5EF4-FFF2-40B4-BE49-F238E27FC236}">
                <a16:creationId xmlns:a16="http://schemas.microsoft.com/office/drawing/2014/main" id="{7E166DC8-405D-EB30-B408-EEF63C410F88}"/>
              </a:ext>
            </a:extLst>
          </p:cNvPr>
          <p:cNvPicPr>
            <a:picLocks noChangeAspect="1"/>
          </p:cNvPicPr>
          <p:nvPr/>
        </p:nvPicPr>
        <p:blipFill>
          <a:blip r:embed="rId12"/>
          <a:stretch>
            <a:fillRect/>
          </a:stretch>
        </p:blipFill>
        <p:spPr>
          <a:xfrm>
            <a:off x="204509" y="1673499"/>
            <a:ext cx="2564976" cy="4000717"/>
          </a:xfrm>
          <a:prstGeom prst="rect">
            <a:avLst/>
          </a:prstGeom>
        </p:spPr>
      </p:pic>
      <p:pic>
        <p:nvPicPr>
          <p:cNvPr id="6" name="Picture 5">
            <a:extLst>
              <a:ext uri="{FF2B5EF4-FFF2-40B4-BE49-F238E27FC236}">
                <a16:creationId xmlns:a16="http://schemas.microsoft.com/office/drawing/2014/main" id="{E26905E9-B5B6-05E9-333D-AB7A583ACD2B}"/>
              </a:ext>
            </a:extLst>
          </p:cNvPr>
          <p:cNvPicPr>
            <a:picLocks noChangeAspect="1"/>
          </p:cNvPicPr>
          <p:nvPr/>
        </p:nvPicPr>
        <p:blipFill>
          <a:blip r:embed="rId13"/>
          <a:stretch>
            <a:fillRect/>
          </a:stretch>
        </p:blipFill>
        <p:spPr>
          <a:xfrm>
            <a:off x="7434397" y="1283355"/>
            <a:ext cx="2445829" cy="1322357"/>
          </a:xfrm>
          <a:prstGeom prst="rect">
            <a:avLst/>
          </a:prstGeom>
        </p:spPr>
      </p:pic>
      <p:sp>
        <p:nvSpPr>
          <p:cNvPr id="11" name="Rectangle 10">
            <a:extLst>
              <a:ext uri="{FF2B5EF4-FFF2-40B4-BE49-F238E27FC236}">
                <a16:creationId xmlns:a16="http://schemas.microsoft.com/office/drawing/2014/main" id="{ECF507B2-CD09-E4DD-E6C4-8D1BECF40754}"/>
              </a:ext>
            </a:extLst>
          </p:cNvPr>
          <p:cNvSpPr/>
          <p:nvPr/>
        </p:nvSpPr>
        <p:spPr>
          <a:xfrm>
            <a:off x="9330239" y="1598684"/>
            <a:ext cx="1046296" cy="358986"/>
          </a:xfrm>
          <a:prstGeom prst="rect">
            <a:avLst/>
          </a:prstGeom>
          <a:solidFill>
            <a:srgbClr val="2C2B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7 min</a:t>
            </a:r>
          </a:p>
        </p:txBody>
      </p:sp>
      <p:pic>
        <p:nvPicPr>
          <p:cNvPr id="13" name="Graphique 47" descr="Chronomètre 25% avec un remplissage uni">
            <a:extLst>
              <a:ext uri="{FF2B5EF4-FFF2-40B4-BE49-F238E27FC236}">
                <a16:creationId xmlns:a16="http://schemas.microsoft.com/office/drawing/2014/main" id="{D4689EB8-044C-ADB3-35E7-615FC2C80C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0239" y="1603683"/>
            <a:ext cx="375682" cy="374211"/>
          </a:xfrm>
          <a:prstGeom prst="rect">
            <a:avLst/>
          </a:prstGeom>
        </p:spPr>
      </p:pic>
      <p:pic>
        <p:nvPicPr>
          <p:cNvPr id="14" name="Graphique 72" descr="Clap avec un remplissage uni">
            <a:extLst>
              <a:ext uri="{FF2B5EF4-FFF2-40B4-BE49-F238E27FC236}">
                <a16:creationId xmlns:a16="http://schemas.microsoft.com/office/drawing/2014/main" id="{3CCC4985-D8BF-FFCC-FCFF-A46D489097E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30791" y="2002476"/>
            <a:ext cx="372336" cy="372336"/>
          </a:xfrm>
          <a:prstGeom prst="rect">
            <a:avLst/>
          </a:prstGeom>
        </p:spPr>
      </p:pic>
      <p:pic>
        <p:nvPicPr>
          <p:cNvPr id="18" name="Picture 17">
            <a:extLst>
              <a:ext uri="{FF2B5EF4-FFF2-40B4-BE49-F238E27FC236}">
                <a16:creationId xmlns:a16="http://schemas.microsoft.com/office/drawing/2014/main" id="{9EEC8CE0-374D-602F-6A2A-22AF92C0F620}"/>
              </a:ext>
            </a:extLst>
          </p:cNvPr>
          <p:cNvPicPr>
            <a:picLocks noChangeAspect="1"/>
          </p:cNvPicPr>
          <p:nvPr/>
        </p:nvPicPr>
        <p:blipFill>
          <a:blip r:embed="rId16"/>
          <a:stretch>
            <a:fillRect/>
          </a:stretch>
        </p:blipFill>
        <p:spPr>
          <a:xfrm>
            <a:off x="4283243" y="2796662"/>
            <a:ext cx="2445829" cy="635754"/>
          </a:xfrm>
          <a:prstGeom prst="rect">
            <a:avLst/>
          </a:prstGeom>
        </p:spPr>
      </p:pic>
      <p:sp>
        <p:nvSpPr>
          <p:cNvPr id="39" name="TextBox 38">
            <a:extLst>
              <a:ext uri="{FF2B5EF4-FFF2-40B4-BE49-F238E27FC236}">
                <a16:creationId xmlns:a16="http://schemas.microsoft.com/office/drawing/2014/main" id="{32EDD263-8E66-1A0E-6C61-416C9B402274}"/>
              </a:ext>
            </a:extLst>
          </p:cNvPr>
          <p:cNvSpPr txBox="1"/>
          <p:nvPr/>
        </p:nvSpPr>
        <p:spPr>
          <a:xfrm>
            <a:off x="6777404" y="2900901"/>
            <a:ext cx="432269" cy="369332"/>
          </a:xfrm>
          <a:prstGeom prst="rect">
            <a:avLst/>
          </a:prstGeom>
          <a:noFill/>
        </p:spPr>
        <p:txBody>
          <a:bodyPr wrap="square">
            <a:spAutoFit/>
          </a:bodyPr>
          <a:lstStyle/>
          <a:p>
            <a:r>
              <a:rPr lang="en-US" dirty="0">
                <a:solidFill>
                  <a:schemeClr val="bg1"/>
                </a:solidFill>
              </a:rPr>
              <a:t>+</a:t>
            </a:r>
          </a:p>
        </p:txBody>
      </p:sp>
      <p:pic>
        <p:nvPicPr>
          <p:cNvPr id="41" name="Graphique 72" descr="Clap avec un remplissage uni">
            <a:extLst>
              <a:ext uri="{FF2B5EF4-FFF2-40B4-BE49-F238E27FC236}">
                <a16:creationId xmlns:a16="http://schemas.microsoft.com/office/drawing/2014/main" id="{13E7F6FB-EB43-2BBC-F026-D78A7A5E50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92142" y="3206052"/>
            <a:ext cx="372336" cy="372336"/>
          </a:xfrm>
          <a:prstGeom prst="rect">
            <a:avLst/>
          </a:prstGeom>
        </p:spPr>
      </p:pic>
      <p:sp>
        <p:nvSpPr>
          <p:cNvPr id="42" name="Rectangle 41">
            <a:extLst>
              <a:ext uri="{FF2B5EF4-FFF2-40B4-BE49-F238E27FC236}">
                <a16:creationId xmlns:a16="http://schemas.microsoft.com/office/drawing/2014/main" id="{0D696D06-390A-6FEB-7848-8B19E4461942}"/>
              </a:ext>
            </a:extLst>
          </p:cNvPr>
          <p:cNvSpPr/>
          <p:nvPr/>
        </p:nvSpPr>
        <p:spPr>
          <a:xfrm>
            <a:off x="10537378" y="2825752"/>
            <a:ext cx="1450113" cy="358986"/>
          </a:xfrm>
          <a:prstGeom prst="rect">
            <a:avLst/>
          </a:prstGeom>
          <a:solidFill>
            <a:srgbClr val="2C2B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2h 13 min</a:t>
            </a:r>
          </a:p>
        </p:txBody>
      </p:sp>
      <p:pic>
        <p:nvPicPr>
          <p:cNvPr id="46" name="Graphique 47" descr="Chronomètre 25% avec un remplissage uni">
            <a:extLst>
              <a:ext uri="{FF2B5EF4-FFF2-40B4-BE49-F238E27FC236}">
                <a16:creationId xmlns:a16="http://schemas.microsoft.com/office/drawing/2014/main" id="{E89F374F-3096-A91A-100C-DE2B6CCC32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7379" y="2830751"/>
            <a:ext cx="375682" cy="374211"/>
          </a:xfrm>
          <a:prstGeom prst="rect">
            <a:avLst/>
          </a:prstGeom>
        </p:spPr>
      </p:pic>
      <p:pic>
        <p:nvPicPr>
          <p:cNvPr id="54" name="Graphique 77" descr="Document avec un remplissage uni">
            <a:extLst>
              <a:ext uri="{FF2B5EF4-FFF2-40B4-BE49-F238E27FC236}">
                <a16:creationId xmlns:a16="http://schemas.microsoft.com/office/drawing/2014/main" id="{E4FEB389-3EF8-3CA3-BFDE-3AFF1D8CE4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64478" y="3200232"/>
            <a:ext cx="365804" cy="365804"/>
          </a:xfrm>
          <a:prstGeom prst="rect">
            <a:avLst/>
          </a:prstGeom>
        </p:spPr>
      </p:pic>
      <p:pic>
        <p:nvPicPr>
          <p:cNvPr id="57" name="Picture 56">
            <a:extLst>
              <a:ext uri="{FF2B5EF4-FFF2-40B4-BE49-F238E27FC236}">
                <a16:creationId xmlns:a16="http://schemas.microsoft.com/office/drawing/2014/main" id="{7CADF062-C83A-B847-DA76-BED5CC04C97D}"/>
              </a:ext>
            </a:extLst>
          </p:cNvPr>
          <p:cNvPicPr>
            <a:picLocks noChangeAspect="1"/>
          </p:cNvPicPr>
          <p:nvPr/>
        </p:nvPicPr>
        <p:blipFill>
          <a:blip r:embed="rId17"/>
          <a:stretch>
            <a:fillRect/>
          </a:stretch>
        </p:blipFill>
        <p:spPr>
          <a:xfrm>
            <a:off x="7861594" y="4723071"/>
            <a:ext cx="1904526" cy="1062491"/>
          </a:xfrm>
          <a:prstGeom prst="rect">
            <a:avLst/>
          </a:prstGeom>
        </p:spPr>
      </p:pic>
      <p:sp>
        <p:nvSpPr>
          <p:cNvPr id="47" name="Rectangle 46">
            <a:extLst>
              <a:ext uri="{FF2B5EF4-FFF2-40B4-BE49-F238E27FC236}">
                <a16:creationId xmlns:a16="http://schemas.microsoft.com/office/drawing/2014/main" id="{C4E4181E-2C12-91DA-48C9-433113DD745F}"/>
              </a:ext>
            </a:extLst>
          </p:cNvPr>
          <p:cNvSpPr/>
          <p:nvPr/>
        </p:nvSpPr>
        <p:spPr>
          <a:xfrm>
            <a:off x="6832810" y="3945443"/>
            <a:ext cx="1046296" cy="358986"/>
          </a:xfrm>
          <a:prstGeom prst="rect">
            <a:avLst/>
          </a:prstGeom>
          <a:solidFill>
            <a:srgbClr val="2C2B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8min</a:t>
            </a:r>
          </a:p>
        </p:txBody>
      </p:sp>
      <p:pic>
        <p:nvPicPr>
          <p:cNvPr id="48" name="Graphique 47" descr="Chronomètre 25% avec un remplissage uni">
            <a:extLst>
              <a:ext uri="{FF2B5EF4-FFF2-40B4-BE49-F238E27FC236}">
                <a16:creationId xmlns:a16="http://schemas.microsoft.com/office/drawing/2014/main" id="{72460470-6AFD-7807-32D1-D5C7C1DB6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2810" y="3950442"/>
            <a:ext cx="375682" cy="374211"/>
          </a:xfrm>
          <a:prstGeom prst="rect">
            <a:avLst/>
          </a:prstGeom>
        </p:spPr>
      </p:pic>
      <p:sp>
        <p:nvSpPr>
          <p:cNvPr id="60" name="Rectangle 59">
            <a:extLst>
              <a:ext uri="{FF2B5EF4-FFF2-40B4-BE49-F238E27FC236}">
                <a16:creationId xmlns:a16="http://schemas.microsoft.com/office/drawing/2014/main" id="{0BD01D18-EAD3-70C2-2B6E-C6A6DE7EEBC0}"/>
              </a:ext>
            </a:extLst>
          </p:cNvPr>
          <p:cNvSpPr/>
          <p:nvPr/>
        </p:nvSpPr>
        <p:spPr>
          <a:xfrm>
            <a:off x="10537378" y="3728834"/>
            <a:ext cx="1450113" cy="358986"/>
          </a:xfrm>
          <a:prstGeom prst="rect">
            <a:avLst/>
          </a:prstGeom>
          <a:solidFill>
            <a:srgbClr val="2C2B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1h 40 min</a:t>
            </a:r>
          </a:p>
        </p:txBody>
      </p:sp>
      <p:pic>
        <p:nvPicPr>
          <p:cNvPr id="61" name="Graphique 47" descr="Chronomètre 25% avec un remplissage uni">
            <a:extLst>
              <a:ext uri="{FF2B5EF4-FFF2-40B4-BE49-F238E27FC236}">
                <a16:creationId xmlns:a16="http://schemas.microsoft.com/office/drawing/2014/main" id="{32240D88-A86C-6E83-4160-C326095BCE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7379" y="3733833"/>
            <a:ext cx="375682" cy="374211"/>
          </a:xfrm>
          <a:prstGeom prst="rect">
            <a:avLst/>
          </a:prstGeom>
        </p:spPr>
      </p:pic>
    </p:spTree>
    <p:extLst>
      <p:ext uri="{BB962C8B-B14F-4D97-AF65-F5344CB8AC3E}">
        <p14:creationId xmlns:p14="http://schemas.microsoft.com/office/powerpoint/2010/main" val="344174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rmAutofit fontScale="85000" lnSpcReduction="20000"/>
      </a:bodyPr>
      <a:lstStyle>
        <a:defPPr algn="l">
          <a:spcAft>
            <a:spcPts val="0"/>
          </a:spcAft>
          <a:defRPr sz="700">
            <a:solidFill>
              <a:schemeClr val="bg1"/>
            </a:solidFill>
          </a:defRPr>
        </a:defPPr>
      </a:lstStyle>
    </a:txDef>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176d5b-9430-4e66-b33f-41903d64ba6b">
      <Terms xmlns="http://schemas.microsoft.com/office/infopath/2007/PartnerControls"/>
    </lcf76f155ced4ddcb4097134ff3c332f>
    <TaxCatchAll xmlns="75f6b4fc-a96d-4771-97b5-b90f5c6cd162" xsi:nil="true"/>
    <Location xmlns="73176d5b-9430-4e66-b33f-41903d64ba6b" xsi:nil="true"/>
    <AssociatedLearning xmlns="73176d5b-9430-4e66-b33f-41903d64ba6b" xsi:nil="true"/>
    <AddedtoCampusDate xmlns="73176d5b-9430-4e66-b33f-41903d64ba6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F4EED2041BB84FAADAEEED37CCA767" ma:contentTypeVersion="22" ma:contentTypeDescription="Create a new document." ma:contentTypeScope="" ma:versionID="954ff4ebb23f7fd76e74602c19edb222">
  <xsd:schema xmlns:xsd="http://www.w3.org/2001/XMLSchema" xmlns:xs="http://www.w3.org/2001/XMLSchema" xmlns:p="http://schemas.microsoft.com/office/2006/metadata/properties" xmlns:ns2="73176d5b-9430-4e66-b33f-41903d64ba6b" xmlns:ns3="75f6b4fc-a96d-4771-97b5-b90f5c6cd162" targetNamespace="http://schemas.microsoft.com/office/2006/metadata/properties" ma:root="true" ma:fieldsID="2a6d7072647e6ca964d284378c95fa8e" ns2:_="" ns3:_="">
    <xsd:import namespace="73176d5b-9430-4e66-b33f-41903d64ba6b"/>
    <xsd:import namespace="75f6b4fc-a96d-4771-97b5-b90f5c6cd16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Location" minOccurs="0"/>
                <xsd:element ref="ns2:AddedtoCampusDate" minOccurs="0"/>
                <xsd:element ref="ns2:AssociatedLearnin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76d5b-9430-4e66-b33f-41903d64ba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Location" ma:index="26" nillable="true" ma:displayName="Location " ma:format="Dropdown" ma:internalName="Location">
      <xsd:simpleType>
        <xsd:restriction base="dms:Text">
          <xsd:maxLength value="255"/>
        </xsd:restriction>
      </xsd:simpleType>
    </xsd:element>
    <xsd:element name="AddedtoCampusDate" ma:index="27" nillable="true" ma:displayName="Added to Degreed Date" ma:format="Dropdown" ma:internalName="AddedtoCampusDate">
      <xsd:simpleType>
        <xsd:restriction base="dms:Text">
          <xsd:maxLength value="255"/>
        </xsd:restriction>
      </xsd:simpleType>
    </xsd:element>
    <xsd:element name="AssociatedLearning" ma:index="28" nillable="true" ma:displayName="Associated Learning " ma:format="Dropdown" ma:internalName="AssociatedLearning">
      <xsd:simpleType>
        <xsd:restriction base="dms:Text">
          <xsd:maxLength value="255"/>
        </xsd:restriction>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f6b4fc-a96d-4771-97b5-b90f5c6cd16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1938d20-e235-48fa-8a74-77124f4bdd41}" ma:internalName="TaxCatchAll" ma:showField="CatchAllData" ma:web="75f6b4fc-a96d-4771-97b5-b90f5c6cd16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5F6DA-EDFD-4C3F-B2EB-EDE359E124E2}">
  <ds:schemaRefs>
    <ds:schemaRef ds:uri="75f6b4fc-a96d-4771-97b5-b90f5c6cd162"/>
    <ds:schemaRef ds:uri="http://purl.org/dc/dcmitype/"/>
    <ds:schemaRef ds:uri="http://purl.org/dc/terms/"/>
    <ds:schemaRef ds:uri="http://schemas.microsoft.com/office/infopath/2007/PartnerControls"/>
    <ds:schemaRef ds:uri="73176d5b-9430-4e66-b33f-41903d64ba6b"/>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E0ED8DAA-6E0C-4ACD-91DF-F71C236B26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76d5b-9430-4e66-b33f-41903d64ba6b"/>
    <ds:schemaRef ds:uri="75f6b4fc-a96d-4771-97b5-b90f5c6cd1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ppt-Capgemini_MasterTemplate</Template>
  <TotalTime>1563</TotalTime>
  <Words>371</Words>
  <Application>Microsoft Office PowerPoint</Application>
  <PresentationFormat>Widescreen</PresentationFormat>
  <Paragraphs>55</Paragraphs>
  <Slides>4</Slides>
  <Notes>3</Notes>
  <HiddenSlides>0</HiddenSlides>
  <MMClips>1</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vt:i4>
      </vt:variant>
    </vt:vector>
  </HeadingPairs>
  <TitlesOfParts>
    <vt:vector size="14" baseType="lpstr">
      <vt:lpstr>Verdana</vt:lpstr>
      <vt:lpstr>Ubuntu Light</vt:lpstr>
      <vt:lpstr>Segoe UI</vt:lpstr>
      <vt:lpstr>Ubuntu</vt:lpstr>
      <vt:lpstr>Arial</vt:lpstr>
      <vt:lpstr>Wingdings</vt:lpstr>
      <vt:lpstr>Ubuntu Medium</vt:lpstr>
      <vt:lpstr>Capgemini Master 2021</vt:lpstr>
      <vt:lpstr>Cover options_Section</vt:lpstr>
      <vt:lpstr>think-cell Slide</vt:lpstr>
      <vt:lpstr>GITHUB  COPILOT</vt:lpstr>
      <vt:lpstr>Welcome</vt:lpstr>
      <vt:lpstr>Welcome to the GenAI campus training  for Microsoft GitHub Copilot </vt:lpstr>
      <vt:lpstr>Training agenda </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Cwiklinski, Tomasz</dc:creator>
  <cp:lastModifiedBy>Sironi, Mauro</cp:lastModifiedBy>
  <cp:revision>20</cp:revision>
  <dcterms:created xsi:type="dcterms:W3CDTF">2021-06-07T09:03:30Z</dcterms:created>
  <dcterms:modified xsi:type="dcterms:W3CDTF">2025-05-28T16:32:20Z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0x010100C3F4EED2041BB84FAADAEEED37CCA767</vt:lpwstr>
  </property>
  <property fmtid="{D5CDD505-2E9C-101B-9397-08002B2CF9AE}" pid="3" name="MediaServiceImageTags">
    <vt:lpwstr/>
  </property>
</Properties>
</file>